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57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4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13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37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370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6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99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2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68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3DCE3-6483-4D45-A602-C765D3870162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3DFA6-CE73-E747-A035-36BEFDCBB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2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French Revolution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45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16. What was the Great Fear?</a:t>
            </a:r>
          </a:p>
          <a:p>
            <a:r>
              <a:rPr lang="en-US" dirty="0" smtClean="0"/>
              <a:t>A widespread concern that France’s neighbor’s might invade France in order to restore order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What happened on the Night of August 4, 1789?</a:t>
            </a:r>
          </a:p>
          <a:p>
            <a:r>
              <a:rPr lang="en-US" dirty="0" smtClean="0"/>
              <a:t>The National Assembly, in conjunction with </a:t>
            </a:r>
            <a:r>
              <a:rPr lang="en-US" i="1" dirty="0" smtClean="0"/>
              <a:t>some</a:t>
            </a:r>
            <a:r>
              <a:rPr lang="en-US" dirty="0" smtClean="0"/>
              <a:t> members of the First and Second Estates, voted to abolish what remained of French feudalism</a:t>
            </a:r>
          </a:p>
          <a:p>
            <a:r>
              <a:rPr lang="en-US" dirty="0" smtClean="0"/>
              <a:t>Titles of nobility were abolished, though the office of King remained in place…for the time being.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489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On August 26, 1789, inspired in part by the creation of the American </a:t>
            </a:r>
            <a:r>
              <a:rPr lang="en-US" i="1" dirty="0" smtClean="0"/>
              <a:t>Declaration of Independence</a:t>
            </a:r>
            <a:r>
              <a:rPr lang="en-US" dirty="0" smtClean="0"/>
              <a:t> and </a:t>
            </a:r>
            <a:r>
              <a:rPr lang="en-US" i="1" dirty="0" smtClean="0"/>
              <a:t>Constitution of the United States</a:t>
            </a:r>
            <a:r>
              <a:rPr lang="en-US" dirty="0" smtClean="0"/>
              <a:t>, the National Assembly issued what?</a:t>
            </a:r>
          </a:p>
          <a:p>
            <a:r>
              <a:rPr lang="en-US" dirty="0" smtClean="0"/>
              <a:t>The</a:t>
            </a:r>
            <a:r>
              <a:rPr lang="en-US" i="1" dirty="0" smtClean="0"/>
              <a:t> Declaration of the Rights of Man and the Citizen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460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19. What were some of the components of the </a:t>
            </a:r>
            <a:r>
              <a:rPr lang="en-US" i="1" dirty="0" smtClean="0"/>
              <a:t>Declaration of the Rights of Man and the Citizen</a:t>
            </a:r>
            <a:r>
              <a:rPr lang="en-US" dirty="0" smtClean="0"/>
              <a:t>?</a:t>
            </a:r>
          </a:p>
          <a:p>
            <a:r>
              <a:rPr lang="en-US" dirty="0" smtClean="0"/>
              <a:t>It affirmed the “natural and imprescriptible rights of man” to “liberty, property, security, and resistance to oppression.”</a:t>
            </a:r>
          </a:p>
          <a:p>
            <a:r>
              <a:rPr lang="en-US" dirty="0" smtClean="0"/>
              <a:t>It affirmed equal rights of all men, equal opportunity to pubic office, and more equitable taxation, plus freedom of speech and freedom of the press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12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20. How did King Louis XVI initially react to the decrees of the National Assembly?</a:t>
            </a:r>
          </a:p>
          <a:p>
            <a:r>
              <a:rPr lang="en-US" dirty="0" smtClean="0"/>
              <a:t>He rejected them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What happened on October 5, 1789?</a:t>
            </a:r>
          </a:p>
          <a:p>
            <a:r>
              <a:rPr lang="en-US" dirty="0" smtClean="0"/>
              <a:t>A mob (with many women participants) marched to Versailles, and addressed to the king their distress over the lack of bread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99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22. What else happened just after October 5, 1789?</a:t>
            </a:r>
          </a:p>
          <a:p>
            <a:r>
              <a:rPr lang="en-US" dirty="0" smtClean="0"/>
              <a:t>Louis XVI and the royal family were “escorted” back to Paris by the armed Parisian mob</a:t>
            </a:r>
          </a:p>
          <a:p>
            <a:r>
              <a:rPr lang="en-US" dirty="0" smtClean="0"/>
              <a:t>Wagonloads of flour were brought back to Paris as well</a:t>
            </a:r>
          </a:p>
          <a:p>
            <a:r>
              <a:rPr lang="en-US" dirty="0" smtClean="0"/>
              <a:t>Louis XVI and the royal family now lived in Paris as virtual prisoners, though, in theory, the King still reigned…and sort of ruled.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516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23. Whose lands did the National Assembly seize, and in many cases, sell?</a:t>
            </a:r>
          </a:p>
          <a:p>
            <a:r>
              <a:rPr lang="en-US" dirty="0" smtClean="0"/>
              <a:t>Lands in France that belonged to the Catholic Church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24. In time, who controlled the Catholic Church in France?</a:t>
            </a:r>
          </a:p>
          <a:p>
            <a:r>
              <a:rPr lang="en-US" dirty="0" smtClean="0"/>
              <a:t>The National Assembly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40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25. In 1791, what did the National Assembly issue?</a:t>
            </a:r>
          </a:p>
          <a:p>
            <a:r>
              <a:rPr lang="en-US" dirty="0" smtClean="0"/>
              <a:t>A Constitution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26. Under the 1791 Constitution, what became the new ruling body of France?</a:t>
            </a:r>
          </a:p>
          <a:p>
            <a:r>
              <a:rPr lang="en-US" dirty="0" smtClean="0"/>
              <a:t>The Legislative Assembly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37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27. Basically, by 1791, what had been destroyed in France?</a:t>
            </a:r>
          </a:p>
          <a:p>
            <a:r>
              <a:rPr lang="en-US" dirty="0" smtClean="0"/>
              <a:t>The </a:t>
            </a:r>
            <a:r>
              <a:rPr lang="en-US" i="1" dirty="0" err="1" smtClean="0"/>
              <a:t>Ancien</a:t>
            </a:r>
            <a:r>
              <a:rPr lang="en-US" i="1" dirty="0" smtClean="0"/>
              <a:t> Regime</a:t>
            </a:r>
            <a:r>
              <a:rPr lang="en-US" dirty="0" smtClean="0"/>
              <a:t>, that is, The Old Order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28. In June 1791, what did Louis XVI and the royal family try to do?</a:t>
            </a:r>
          </a:p>
          <a:p>
            <a:r>
              <a:rPr lang="en-US" dirty="0" smtClean="0"/>
              <a:t>Flee France</a:t>
            </a:r>
          </a:p>
          <a:p>
            <a:r>
              <a:rPr lang="en-US" dirty="0" smtClean="0"/>
              <a:t>They were recognized, caught, and were forced to return to Paris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31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29. In October 1791, what held its first session?</a:t>
            </a:r>
          </a:p>
          <a:p>
            <a:r>
              <a:rPr lang="en-US" dirty="0" smtClean="0"/>
              <a:t>The Legislative Assembly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30. What two countries demonstrated an interest in restoring Louis XVI back to full power?</a:t>
            </a:r>
          </a:p>
          <a:p>
            <a:r>
              <a:rPr lang="en-US" dirty="0" smtClean="0"/>
              <a:t>Austria and Prussia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412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31. Queen Marie Antoinette (the wife of Louis XVI) was from what country, and from what family?</a:t>
            </a:r>
          </a:p>
          <a:p>
            <a:r>
              <a:rPr lang="en-US" dirty="0" smtClean="0"/>
              <a:t>Austria</a:t>
            </a:r>
          </a:p>
          <a:p>
            <a:r>
              <a:rPr lang="en-US" dirty="0" smtClean="0"/>
              <a:t>She was from the ruling family of Austria, the Hapsburgs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32. In the Spring of 1792, what did the Legislative Assembly do?</a:t>
            </a:r>
          </a:p>
          <a:p>
            <a:r>
              <a:rPr lang="en-US" dirty="0" smtClean="0"/>
              <a:t>Declared war on Austria and Prussia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28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In addition to the government’s financial crisis and agricultural crisis, what other factor undermined the authority of the </a:t>
            </a:r>
            <a:r>
              <a:rPr lang="en-US" i="1" dirty="0" err="1" smtClean="0"/>
              <a:t>ancien</a:t>
            </a:r>
            <a:r>
              <a:rPr lang="en-US" i="1" dirty="0" smtClean="0"/>
              <a:t> regime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ideas of the Enlightenment, namely the Enlightenment’s emphasis on individual rights, individual liberty, and individual conscience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93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33. How did the French Revolutionary armies do in the initial phases of fighting?</a:t>
            </a:r>
          </a:p>
          <a:p>
            <a:r>
              <a:rPr lang="en-US" dirty="0" smtClean="0"/>
              <a:t>They did poorly, and it looked as if the French Revolution would be snuffed out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34. In August 1792, what rose up in Paris?</a:t>
            </a:r>
          </a:p>
          <a:p>
            <a:r>
              <a:rPr lang="en-US" dirty="0" smtClean="0"/>
              <a:t>The Paris Commune, a radical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277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35. What did the Paris Commune of 1792 do?</a:t>
            </a:r>
          </a:p>
          <a:p>
            <a:r>
              <a:rPr lang="en-US" dirty="0" smtClean="0"/>
              <a:t>It took the King captive and forced the Legislative Assembly to call for a National Convention to determine the future form of the French Government.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45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36. On September 20, 1792, what happened at the Battle of </a:t>
            </a:r>
            <a:r>
              <a:rPr lang="en-US" dirty="0" err="1" smtClean="0"/>
              <a:t>Valmy</a:t>
            </a:r>
            <a:r>
              <a:rPr lang="en-US" dirty="0" smtClean="0"/>
              <a:t>?</a:t>
            </a:r>
          </a:p>
          <a:p>
            <a:r>
              <a:rPr lang="en-US" dirty="0" smtClean="0"/>
              <a:t>French Revolutionary forces stopped a Prussian military force, thus saving Paris from conquest</a:t>
            </a:r>
          </a:p>
          <a:p>
            <a:r>
              <a:rPr lang="en-US" dirty="0" smtClean="0"/>
              <a:t>It was a major French victory that perhaps saved the French Revolution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056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37. The very next day after the French victory at </a:t>
            </a:r>
            <a:r>
              <a:rPr lang="en-US" dirty="0" err="1" smtClean="0"/>
              <a:t>Valmy</a:t>
            </a:r>
            <a:r>
              <a:rPr lang="en-US" dirty="0" smtClean="0"/>
              <a:t>, what did the National Convention do on September 21, 1792?</a:t>
            </a:r>
          </a:p>
          <a:p>
            <a:r>
              <a:rPr lang="en-US" dirty="0" smtClean="0"/>
              <a:t>It abolished the monarchy (there would no longer be a King of France) and established France as a Republic</a:t>
            </a:r>
          </a:p>
          <a:p>
            <a:r>
              <a:rPr lang="en-US" dirty="0" smtClean="0"/>
              <a:t>Thus the First Republic of France was born, officially on September 22, 1792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56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38. In December 1792, Louis XVI was put on what?</a:t>
            </a:r>
          </a:p>
          <a:p>
            <a:r>
              <a:rPr lang="en-US" dirty="0" smtClean="0"/>
              <a:t>Trial…for treason</a:t>
            </a:r>
          </a:p>
          <a:p>
            <a:r>
              <a:rPr lang="en-US" dirty="0" smtClean="0"/>
              <a:t>He was found guilty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39. What happened on January 21, 1793?</a:t>
            </a:r>
          </a:p>
          <a:p>
            <a:r>
              <a:rPr lang="en-US" dirty="0" smtClean="0"/>
              <a:t>Louis XVI was executed by beheading</a:t>
            </a:r>
          </a:p>
          <a:p>
            <a:r>
              <a:rPr lang="en-US" dirty="0" smtClean="0"/>
              <a:t>A Guillotine was used to behead the former King of France.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84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2. Enlightenment ideas about science, liberty, and human equality were not a good fit with what system of government?</a:t>
            </a:r>
          </a:p>
          <a:p>
            <a:r>
              <a:rPr lang="en-US" dirty="0" smtClean="0"/>
              <a:t>A monarchy, and a larger social system dominated by aristocrats (The Nobles).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On what date did the Estates-General open at Versailles?</a:t>
            </a:r>
          </a:p>
          <a:p>
            <a:r>
              <a:rPr lang="en-US" dirty="0" smtClean="0"/>
              <a:t>May 5, 1789</a:t>
            </a:r>
          </a:p>
        </p:txBody>
      </p:sp>
    </p:spTree>
    <p:extLst>
      <p:ext uri="{BB962C8B-B14F-4D97-AF65-F5344CB8AC3E}">
        <p14:creationId xmlns:p14="http://schemas.microsoft.com/office/powerpoint/2010/main" val="1685532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4. Because each estate voted as a collective bloc, it followed that the Clergy (First Estate) and the Nobles (Second Estate) could out vote whom?</a:t>
            </a:r>
          </a:p>
          <a:p>
            <a:r>
              <a:rPr lang="en-US" dirty="0" smtClean="0"/>
              <a:t>The Deputies who represented the Third Estate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Which Estate represented the vast majority of the French people?</a:t>
            </a:r>
          </a:p>
          <a:p>
            <a:r>
              <a:rPr lang="en-US" dirty="0" smtClean="0"/>
              <a:t>The Third Estate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68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On June 17, 1789, the deputies of the Third Estate declared themselves to be what?</a:t>
            </a:r>
          </a:p>
          <a:p>
            <a:r>
              <a:rPr lang="en-US" dirty="0" smtClean="0"/>
              <a:t>The National Assembly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What did the the deputies of the Third Estate (Henceforth the National Assembly) want to do?</a:t>
            </a:r>
          </a:p>
          <a:p>
            <a:r>
              <a:rPr lang="en-US" dirty="0" smtClean="0"/>
              <a:t>Create a Constitution from which to govern France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38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8. What happened on June 20, 1789?</a:t>
            </a:r>
          </a:p>
          <a:p>
            <a:r>
              <a:rPr lang="en-US" dirty="0" smtClean="0"/>
              <a:t>After being locked out of their normal meeting place, the National Assembly re-convened in a Versailles Tennis Court (or handball court), and the deputies formally vowed not to disband until they had drafted a constitution for France</a:t>
            </a:r>
          </a:p>
          <a:p>
            <a:pPr marL="0" indent="0">
              <a:buNone/>
            </a:pPr>
            <a:r>
              <a:rPr lang="en-US" dirty="0" smtClean="0"/>
              <a:t>9. What did this vow become known as?</a:t>
            </a:r>
          </a:p>
          <a:p>
            <a:r>
              <a:rPr lang="en-US" dirty="0" smtClean="0"/>
              <a:t>The Tennis Court Oath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45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10. What happened on July 14, 1789?</a:t>
            </a:r>
          </a:p>
          <a:p>
            <a:r>
              <a:rPr lang="en-US" dirty="0" smtClean="0"/>
              <a:t>In response to reports that Louis XVI would suppress the National Assembly, common people in Paris took to the streets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What was the Bastille?</a:t>
            </a:r>
          </a:p>
          <a:p>
            <a:r>
              <a:rPr lang="en-US" dirty="0" smtClean="0"/>
              <a:t>A medieval fortress in Paris that housed a few political prisoners, and perhaps a few weapons, and some gunpowder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2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12. What did these Parisians do at the Bastille on July 14, 1789?</a:t>
            </a:r>
          </a:p>
          <a:p>
            <a:r>
              <a:rPr lang="en-US" dirty="0" smtClean="0"/>
              <a:t>They stormed the Bastille</a:t>
            </a:r>
          </a:p>
          <a:p>
            <a:r>
              <a:rPr lang="en-US" dirty="0" smtClean="0"/>
              <a:t>They executed the commander of the Bastille, a building that was symbolic of royal authority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Why was </a:t>
            </a:r>
            <a:r>
              <a:rPr lang="en-US" i="1" dirty="0" smtClean="0"/>
              <a:t>The Storming of the Bastille</a:t>
            </a:r>
            <a:r>
              <a:rPr lang="en-US" dirty="0" smtClean="0"/>
              <a:t> so important?</a:t>
            </a:r>
          </a:p>
          <a:p>
            <a:r>
              <a:rPr lang="en-US" dirty="0" smtClean="0"/>
              <a:t>It symbolized the power of the people, and the people’s ability to overthrow traditional authority</a:t>
            </a:r>
          </a:p>
          <a:p>
            <a:r>
              <a:rPr lang="en-US" dirty="0" smtClean="0"/>
              <a:t>The French Revolution had begun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13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What became of the Bastille itself?</a:t>
            </a:r>
          </a:p>
          <a:p>
            <a:r>
              <a:rPr lang="en-US" dirty="0" smtClean="0"/>
              <a:t>The Parisians dismantled it, stone by stone</a:t>
            </a:r>
          </a:p>
          <a:p>
            <a:r>
              <a:rPr lang="en-US" dirty="0" smtClean="0"/>
              <a:t>Pieces of the Bastille became souvenirs, holy relics of the growing revolution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In the countryside, in the wake of the Storming of the Bastille, what happened?</a:t>
            </a:r>
          </a:p>
          <a:p>
            <a:r>
              <a:rPr lang="en-US" dirty="0" smtClean="0"/>
              <a:t>Revolts spread against royal authority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19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1238</Words>
  <Application>Microsoft Macintosh PowerPoint</Application>
  <PresentationFormat>On-screen Show (4:3)</PresentationFormat>
  <Paragraphs>107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The French Revolution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Revolution Part B</dc:title>
  <dc:creator>Mark Leavins</dc:creator>
  <cp:lastModifiedBy>Mark Leavins</cp:lastModifiedBy>
  <cp:revision>26</cp:revision>
  <dcterms:created xsi:type="dcterms:W3CDTF">2012-04-01T22:06:57Z</dcterms:created>
  <dcterms:modified xsi:type="dcterms:W3CDTF">2012-04-01T23:19:07Z</dcterms:modified>
</cp:coreProperties>
</file>