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11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92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9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73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12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86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7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00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2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60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2CCA0-90A6-B641-B4BF-282735192C87}" type="datetimeFigureOut">
              <a:rPr lang="en-US" smtClean="0"/>
              <a:t>9/19/12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98F76-C694-8743-9D37-F35EC6758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Protestant Reformation</a:t>
            </a:r>
            <a:br>
              <a:rPr lang="en-US" dirty="0" smtClean="0"/>
            </a:br>
            <a:r>
              <a:rPr lang="en-US" dirty="0" smtClean="0"/>
              <a:t>Part 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5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Ultimately, England would return to what?</a:t>
            </a:r>
          </a:p>
          <a:p>
            <a:r>
              <a:rPr lang="en-US" dirty="0" smtClean="0"/>
              <a:t>Protestantism, under Queen Elizabeth I, the last Tudor monarch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Who were the Anabaptists?</a:t>
            </a:r>
          </a:p>
          <a:p>
            <a:r>
              <a:rPr lang="en-US" dirty="0" smtClean="0"/>
              <a:t>Protestants who rejected the practice of infant baptism, a practice retained by Lutherans and most Calvinists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566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Regarding church and state, Anabaptists often believed what?</a:t>
            </a:r>
          </a:p>
          <a:p>
            <a:r>
              <a:rPr lang="en-US" dirty="0" smtClean="0"/>
              <a:t>Church and state should be separate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Regarding war and violence, some (but certainly not all) Anabaptists were what?</a:t>
            </a:r>
          </a:p>
          <a:p>
            <a:r>
              <a:rPr lang="en-US" dirty="0" smtClean="0"/>
              <a:t>Pacifists (they did not believe in fighting wars)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239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What are some Protestant denominations with roots in Anabaptism?</a:t>
            </a:r>
          </a:p>
          <a:p>
            <a:r>
              <a:rPr lang="en-US" dirty="0" smtClean="0"/>
              <a:t>Some Baptists</a:t>
            </a:r>
          </a:p>
          <a:p>
            <a:r>
              <a:rPr lang="en-US" dirty="0" smtClean="0"/>
              <a:t>Mennonites</a:t>
            </a:r>
          </a:p>
          <a:p>
            <a:r>
              <a:rPr lang="en-US" dirty="0" smtClean="0"/>
              <a:t>Quakers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36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19. What was the Counter-Reformation (the Catholic Reformation)?</a:t>
            </a:r>
          </a:p>
          <a:p>
            <a:r>
              <a:rPr lang="en-US" dirty="0" smtClean="0"/>
              <a:t>An effort by the Catholic Church to reform itself in the 1500s</a:t>
            </a:r>
          </a:p>
          <a:p>
            <a:r>
              <a:rPr lang="en-US" dirty="0" smtClean="0"/>
              <a:t>In particular, the Catholic Church worked to rid itself of the corrupt practices that had helped inspire the Protestant Reformation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20. Who were the Jesuits?</a:t>
            </a:r>
          </a:p>
          <a:p>
            <a:r>
              <a:rPr lang="en-US" dirty="0" smtClean="0"/>
              <a:t>A Catholic order founded by a Spaniard, Ignatius of Loyola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Loyola’s Society of Jesus (The Jesuits) was loyal to whom?</a:t>
            </a:r>
          </a:p>
          <a:p>
            <a:r>
              <a:rPr lang="en-US" dirty="0" smtClean="0"/>
              <a:t>The Pope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367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22. The Jesuits were dedicated to what?</a:t>
            </a:r>
          </a:p>
          <a:p>
            <a:r>
              <a:rPr lang="en-US" dirty="0" smtClean="0"/>
              <a:t>An upright and pure spiritual life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23. In terms of vocations, the Jesuits often did </a:t>
            </a:r>
            <a:r>
              <a:rPr lang="en-US" smtClean="0"/>
              <a:t>what kinds </a:t>
            </a:r>
            <a:r>
              <a:rPr lang="en-US" dirty="0" smtClean="0"/>
              <a:t>of work?</a:t>
            </a:r>
          </a:p>
          <a:p>
            <a:r>
              <a:rPr lang="en-US" dirty="0" smtClean="0"/>
              <a:t>Missionary work </a:t>
            </a:r>
          </a:p>
          <a:p>
            <a:r>
              <a:rPr lang="en-US" dirty="0" smtClean="0"/>
              <a:t>Teaching (By the way, Spring Hill College in Mobile is a Jesuit College, founded in the 1800s)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058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24. The missionary and teaching activities of the Jesuits helped slow the spread of what?</a:t>
            </a:r>
          </a:p>
          <a:p>
            <a:r>
              <a:rPr lang="en-US" dirty="0" smtClean="0"/>
              <a:t>Protestantism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83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25. What was the Council of Trent, a Church council that began in 1545?</a:t>
            </a:r>
          </a:p>
          <a:p>
            <a:r>
              <a:rPr lang="en-US" dirty="0" smtClean="0"/>
              <a:t>A council of Catholic bishops, abbots, and theologians who responded to Protestant teachings</a:t>
            </a:r>
          </a:p>
          <a:p>
            <a:r>
              <a:rPr lang="en-US" dirty="0" smtClean="0"/>
              <a:t>At Trent, the Catholic Church reaffirmed its traditional teachings on faith and good works, the seven sacraments, Purgatory, and the celibacy of the clergy (Priests, monks, nuns)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75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26. What did the Council of Trent say about indulgences?</a:t>
            </a:r>
          </a:p>
          <a:p>
            <a:r>
              <a:rPr lang="en-US" dirty="0" smtClean="0"/>
              <a:t>It reformed the use of indulgences, and banned the sale of them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27. By codifying its teachings at Trent, the Catholic Church emerged what?</a:t>
            </a:r>
          </a:p>
          <a:p>
            <a:r>
              <a:rPr lang="en-US" dirty="0" smtClean="0"/>
              <a:t>More energized and confident to confront the rising tide of Protestantism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21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28. What other Catholic institution was reformed?</a:t>
            </a:r>
          </a:p>
          <a:p>
            <a:r>
              <a:rPr lang="en-US" dirty="0" smtClean="0"/>
              <a:t>The Papacy</a:t>
            </a:r>
          </a:p>
          <a:p>
            <a:r>
              <a:rPr lang="en-US" dirty="0" smtClean="0"/>
              <a:t>After the Reformation, the Popes were more devout and less corrupt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688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Why did England’s King Henry VIII break away from the Catholic Church?</a:t>
            </a:r>
          </a:p>
          <a:p>
            <a:r>
              <a:rPr lang="en-US" dirty="0" smtClean="0"/>
              <a:t>His wife, Catherine of Aragon (Spain), had failed to produce a male heir, and thus had failed to produce a future King of England, and thus had failed to perpetuate the Tudor (Henry VIII’s family name) Dynasty</a:t>
            </a:r>
          </a:p>
          <a:p>
            <a:r>
              <a:rPr lang="en-US" dirty="0" smtClean="0"/>
              <a:t>They did have a daughter named Mary, though</a:t>
            </a:r>
          </a:p>
          <a:p>
            <a:r>
              <a:rPr lang="en-US" dirty="0" smtClean="0"/>
              <a:t>Henry wanted the Pope to annul his marriage to Catherine, but the Pope refused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901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In 1533, what did Thomas Cranmer, the Archbishop of Canterbury declare?</a:t>
            </a:r>
          </a:p>
          <a:p>
            <a:r>
              <a:rPr lang="en-US" dirty="0" smtClean="0"/>
              <a:t>That King Henry VIII’s marriage to Catherine of Aragon was null and void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Who did Henry VIII then marry?</a:t>
            </a:r>
          </a:p>
          <a:p>
            <a:r>
              <a:rPr lang="en-US" dirty="0" smtClean="0"/>
              <a:t>Anne Boleyn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227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4. Did Henry VIII and Anne Boleyn have a child?</a:t>
            </a:r>
          </a:p>
          <a:p>
            <a:r>
              <a:rPr lang="en-US" dirty="0" smtClean="0"/>
              <a:t>Yes, Anne Boleyn gave birth to a daughter who would eventually become Queen Elizabeth I</a:t>
            </a:r>
          </a:p>
          <a:p>
            <a:r>
              <a:rPr lang="en-US" dirty="0" smtClean="0"/>
              <a:t>Henry VIII eventually had Anne Boleyn executed by beheading on grounds of adultery, incest, and treason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In 1534, England’s Parliament (a law-making assembly) declared that the English king was what?</a:t>
            </a:r>
          </a:p>
          <a:p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en-US" dirty="0" smtClean="0"/>
              <a:t>he Supreme head of the Church of England (The Anglican Church)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412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Thus, in England, who was no longer the head of the English Church?</a:t>
            </a:r>
          </a:p>
          <a:p>
            <a:r>
              <a:rPr lang="en-US" dirty="0" smtClean="0"/>
              <a:t>The Pope was no longer the head of the Church in England</a:t>
            </a:r>
          </a:p>
          <a:p>
            <a:r>
              <a:rPr lang="en-US" dirty="0" smtClean="0"/>
              <a:t>England was now Protestant, and Henry VIII was the head of the Anglican Church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177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What English Catholic was beheaded because he opposed the actions of Henry VIII?</a:t>
            </a:r>
          </a:p>
          <a:p>
            <a:r>
              <a:rPr lang="en-US" dirty="0" smtClean="0"/>
              <a:t>Sir Thomas More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What happened to the vast Catholic properties (lands and buildings) in England?</a:t>
            </a:r>
          </a:p>
          <a:p>
            <a:r>
              <a:rPr lang="en-US" dirty="0" smtClean="0"/>
              <a:t>Henry VIII took them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989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Who took over after Henry VIII died in 1547?</a:t>
            </a:r>
          </a:p>
          <a:p>
            <a:r>
              <a:rPr lang="en-US" dirty="0" smtClean="0"/>
              <a:t>Henry VIII’s sickly son, Edward VI, the son of Henry VIII’s third wife, became king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Under Edward VI, the Anglican Church became more what in flavor?</a:t>
            </a:r>
          </a:p>
          <a:p>
            <a:r>
              <a:rPr lang="en-US" dirty="0" smtClean="0"/>
              <a:t>Protestant (theology and worship style)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380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After Edward VI died young, who became England’s queen in 1553?</a:t>
            </a:r>
          </a:p>
          <a:p>
            <a:r>
              <a:rPr lang="en-US" dirty="0" smtClean="0"/>
              <a:t>Mary Tudor, the Catholic daughter of Henry VIII and Catherine of Aragon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To what religion did Queen Mary try to restore England?</a:t>
            </a:r>
          </a:p>
          <a:p>
            <a:r>
              <a:rPr lang="en-US" dirty="0" smtClean="0"/>
              <a:t>Catholicism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64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13. Why did Mary Tudor become known as “Bloody Mary?”</a:t>
            </a:r>
          </a:p>
          <a:p>
            <a:r>
              <a:rPr lang="en-US" dirty="0" smtClean="0"/>
              <a:t>She had hundreds of Protestants killed</a:t>
            </a:r>
          </a:p>
          <a:p>
            <a:r>
              <a:rPr lang="en-US" dirty="0" smtClean="0"/>
              <a:t>Oddly enough, when her half-sister Elizabeth (a Protestant) became Queen a few years later, Elizabeth had many Catholics put to death.  But she is not particularly famous for killing Catholics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238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846</Words>
  <Application>Microsoft Macintosh PowerPoint</Application>
  <PresentationFormat>On-screen Show (4:3)</PresentationFormat>
  <Paragraphs>78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 Protestant Reformation Part 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Protestant Reformation Part D</dc:title>
  <dc:creator>Mark Leavins</dc:creator>
  <cp:lastModifiedBy>Mark Leavins</cp:lastModifiedBy>
  <cp:revision>17</cp:revision>
  <dcterms:created xsi:type="dcterms:W3CDTF">2012-09-19T14:04:49Z</dcterms:created>
  <dcterms:modified xsi:type="dcterms:W3CDTF">2012-09-19T15:50:30Z</dcterms:modified>
</cp:coreProperties>
</file>