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1" d="100"/>
          <a:sy n="81" d="100"/>
        </p:scale>
        <p:origin x="-189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48679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5491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9908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21629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7796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99145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75284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04790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3899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71235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99669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099EF2-8F43-0B40-82A4-355E106711C6}" type="datetimeFigureOut">
              <a:rPr lang="en-US" smtClean="0"/>
              <a:t>3/7/12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E2D92A-6DB7-E44F-B3F7-E99724B97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5848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American Revolution</a:t>
            </a:r>
            <a:br>
              <a:rPr lang="en-US" dirty="0" smtClean="0"/>
            </a:br>
            <a:r>
              <a:rPr lang="en-US" dirty="0" smtClean="0"/>
              <a:t>Part C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23835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17. In 1860-1861, what did eleven southern slaveholding states do that tested the nature of the union of states of the USA?</a:t>
            </a:r>
          </a:p>
          <a:p>
            <a:r>
              <a:rPr lang="en-US" dirty="0" smtClean="0"/>
              <a:t>Eleven states seceded (withdrew) from the United States</a:t>
            </a:r>
          </a:p>
          <a:p>
            <a:r>
              <a:rPr lang="en-US" dirty="0" smtClean="0"/>
              <a:t>The secessionist states were: South Carolina, Mississippi, Florida, Alabama, Georgia, Louisiana, Texas, Virginia, Arkansas, Tennessee, and North Carolina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4688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 smtClean="0"/>
              <a:t>18. In 1861, seven secessionists Deep South states formed what, in Montgomery, Alabama?</a:t>
            </a:r>
          </a:p>
          <a:p>
            <a:r>
              <a:rPr lang="en-US" dirty="0" smtClean="0"/>
              <a:t>The Confederate States of America (CSA)</a:t>
            </a:r>
          </a:p>
          <a:p>
            <a:r>
              <a:rPr lang="en-US" dirty="0" smtClean="0"/>
              <a:t>Later, Virginia, Arkansas, Tennessee, and North Carolina joined the CSA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19. What became of the CSA during the American Civil War?</a:t>
            </a:r>
          </a:p>
          <a:p>
            <a:r>
              <a:rPr lang="en-US" dirty="0" smtClean="0"/>
              <a:t>Under the leadership of President Abraham Lincoln, Union military forces invaded and conquered the Confederate States of America by 1865</a:t>
            </a:r>
          </a:p>
          <a:p>
            <a:r>
              <a:rPr lang="en-US" dirty="0" smtClean="0"/>
              <a:t>In short, the North defeated the South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990060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20. Thus, to a large extent, the Northern victory in the American Civil War meant that the American union of states was what?</a:t>
            </a:r>
          </a:p>
          <a:p>
            <a:r>
              <a:rPr lang="en-US" dirty="0" smtClean="0"/>
              <a:t>Permanent, and not subject to being dissolved by the action of a single state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21. What else did the Northern victory in the American Civil War bring about?</a:t>
            </a:r>
          </a:p>
          <a:p>
            <a:r>
              <a:rPr lang="en-US" dirty="0"/>
              <a:t>S</a:t>
            </a:r>
            <a:r>
              <a:rPr lang="en-US" dirty="0" smtClean="0"/>
              <a:t>lavery was abolished partially by Lincoln’s </a:t>
            </a:r>
            <a:r>
              <a:rPr lang="en-US" i="1" dirty="0" smtClean="0"/>
              <a:t>Emancipation Proclamation </a:t>
            </a:r>
            <a:r>
              <a:rPr lang="en-US" dirty="0" smtClean="0"/>
              <a:t>in 1863, but fully and permanently by the 13</a:t>
            </a:r>
            <a:r>
              <a:rPr lang="en-US" baseline="30000" dirty="0" smtClean="0"/>
              <a:t>th</a:t>
            </a:r>
            <a:r>
              <a:rPr lang="en-US" dirty="0" smtClean="0"/>
              <a:t> </a:t>
            </a:r>
            <a:r>
              <a:rPr lang="en-US" smtClean="0"/>
              <a:t>Amendment in 1865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26821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What were the </a:t>
            </a:r>
            <a:r>
              <a:rPr lang="en-US" i="1" dirty="0" smtClean="0"/>
              <a:t>Articles of Confederation</a:t>
            </a:r>
            <a:r>
              <a:rPr lang="en-US" dirty="0" smtClean="0"/>
              <a:t> (1781-1788)?</a:t>
            </a:r>
          </a:p>
          <a:p>
            <a:r>
              <a:rPr lang="en-US" dirty="0" smtClean="0"/>
              <a:t>The foundational governmental document that created a weak union of 13 American States.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2. Why did the </a:t>
            </a:r>
            <a:r>
              <a:rPr lang="en-US" i="1" dirty="0" smtClean="0"/>
              <a:t>Articles of Confederation</a:t>
            </a:r>
            <a:r>
              <a:rPr lang="en-US" dirty="0" smtClean="0"/>
              <a:t> supposedly fail?</a:t>
            </a:r>
          </a:p>
          <a:p>
            <a:r>
              <a:rPr lang="en-US" dirty="0" smtClean="0"/>
              <a:t>Under the </a:t>
            </a:r>
            <a:r>
              <a:rPr lang="en-US" i="1" dirty="0" smtClean="0"/>
              <a:t>Articles of Confederation</a:t>
            </a:r>
            <a:r>
              <a:rPr lang="en-US" dirty="0" smtClean="0"/>
              <a:t>, the Congress was very weak and had little power to tax and regulate on a national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49317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3. What replaced the </a:t>
            </a:r>
            <a:r>
              <a:rPr lang="en-US" i="1" dirty="0" smtClean="0"/>
              <a:t>Articles of Confederation</a:t>
            </a:r>
            <a:r>
              <a:rPr lang="en-US" dirty="0" smtClean="0"/>
              <a:t>?</a:t>
            </a:r>
          </a:p>
          <a:p>
            <a:r>
              <a:rPr lang="en-US" dirty="0" smtClean="0"/>
              <a:t>The </a:t>
            </a:r>
            <a:r>
              <a:rPr lang="en-US" i="1" dirty="0" smtClean="0"/>
              <a:t>Constitution of the United States of America</a:t>
            </a:r>
            <a:r>
              <a:rPr lang="en-US" dirty="0" smtClean="0"/>
              <a:t> (1789-Present)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4. How did the U.S. </a:t>
            </a:r>
            <a:r>
              <a:rPr lang="en-US" i="1" dirty="0" smtClean="0"/>
              <a:t>Constitution</a:t>
            </a:r>
            <a:r>
              <a:rPr lang="en-US" dirty="0" smtClean="0"/>
              <a:t> come into being?</a:t>
            </a:r>
          </a:p>
          <a:p>
            <a:r>
              <a:rPr lang="en-US" dirty="0" smtClean="0"/>
              <a:t>In Philadelphia, Pennsylvania (1787), fifty-five delegates drafted a new constitution, a document that was approved by eleven states (later all 13),  and went into effect in 1789.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67813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5. What three branches of government are established in the U.S. Constitution?</a:t>
            </a:r>
          </a:p>
          <a:p>
            <a:r>
              <a:rPr lang="en-US" dirty="0" smtClean="0"/>
              <a:t>Legislative</a:t>
            </a:r>
          </a:p>
          <a:p>
            <a:r>
              <a:rPr lang="en-US" dirty="0" smtClean="0"/>
              <a:t>Executive</a:t>
            </a:r>
          </a:p>
          <a:p>
            <a:r>
              <a:rPr lang="en-US" dirty="0" smtClean="0"/>
              <a:t>Judicial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6. The Legislative Branch is manifested in what institution?</a:t>
            </a:r>
          </a:p>
          <a:p>
            <a:r>
              <a:rPr lang="en-US" dirty="0" smtClean="0"/>
              <a:t>The U.S. Congress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84863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7. The U.S. Congress is made up of what two houses (chambers)?</a:t>
            </a:r>
          </a:p>
          <a:p>
            <a:r>
              <a:rPr lang="en-US" dirty="0" smtClean="0"/>
              <a:t>The House of Representatives</a:t>
            </a:r>
          </a:p>
          <a:p>
            <a:r>
              <a:rPr lang="en-US" dirty="0" smtClean="0"/>
              <a:t>The Senate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8. How are seats in the House of Representatives apportioned?</a:t>
            </a:r>
          </a:p>
          <a:p>
            <a:r>
              <a:rPr lang="en-US" dirty="0" smtClean="0"/>
              <a:t>By state population</a:t>
            </a:r>
          </a:p>
          <a:p>
            <a:r>
              <a:rPr lang="en-US" dirty="0" smtClean="0"/>
              <a:t>States with larger populations get more representatives in the House of Representatives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36849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9. In the Senate, how is representation apportioned?</a:t>
            </a:r>
          </a:p>
          <a:p>
            <a:r>
              <a:rPr lang="en-US" dirty="0" smtClean="0"/>
              <a:t>Two Senators per state</a:t>
            </a:r>
          </a:p>
          <a:p>
            <a:r>
              <a:rPr lang="en-US" dirty="0" smtClean="0"/>
              <a:t>Thus, there are currently 100 Senate seats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 smtClean="0"/>
              <a:t>10. Basically, what is the primary duty of the Legislative Branch (i.e. The Congress)?</a:t>
            </a:r>
          </a:p>
          <a:p>
            <a:r>
              <a:rPr lang="en-US" dirty="0" smtClean="0"/>
              <a:t>To make laws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95763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11. The Executive Branch is manifested in what institution (person)?</a:t>
            </a:r>
          </a:p>
          <a:p>
            <a:r>
              <a:rPr lang="en-US" dirty="0" smtClean="0"/>
              <a:t>The President of the United States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12. What is the primary duty of the Executive Branch, that is, the presidency?</a:t>
            </a:r>
          </a:p>
          <a:p>
            <a:r>
              <a:rPr lang="en-US" dirty="0" smtClean="0"/>
              <a:t>To carry out laws and function as the head of state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10108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13. The judicial branch is manifested in what institution?</a:t>
            </a:r>
          </a:p>
          <a:p>
            <a:r>
              <a:rPr lang="en-US" dirty="0" smtClean="0"/>
              <a:t>The U.S. Supreme Court and all other federal courts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14. Fundamentally, what does the judicial branch do?</a:t>
            </a:r>
          </a:p>
          <a:p>
            <a:r>
              <a:rPr lang="en-US" dirty="0" smtClean="0"/>
              <a:t>Establish justice by interpreting and applying law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879275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15. Who became the first U.S. President under the U.S. Constitution on April 30, 1789?</a:t>
            </a:r>
          </a:p>
          <a:p>
            <a:r>
              <a:rPr lang="en-US" dirty="0" smtClean="0"/>
              <a:t>George Washington of Virginia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16. What event confirmed the United States was not just a weak union of States, but rather an indivisible nation-state?</a:t>
            </a:r>
          </a:p>
          <a:p>
            <a:r>
              <a:rPr lang="en-US" dirty="0" smtClean="0"/>
              <a:t>The Northern (Union) victory over the southern Confederacy in the American Civil War (1861-1865)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67165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648</Words>
  <Application>Microsoft Macintosh PowerPoint</Application>
  <PresentationFormat>On-screen Show (4:3)</PresentationFormat>
  <Paragraphs>61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The American Revolution Part C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BBCOE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Mark Leavins</dc:creator>
  <cp:lastModifiedBy>Mark Leavins</cp:lastModifiedBy>
  <cp:revision>12</cp:revision>
  <dcterms:created xsi:type="dcterms:W3CDTF">2012-03-07T20:00:41Z</dcterms:created>
  <dcterms:modified xsi:type="dcterms:W3CDTF">2012-03-07T20:36:54Z</dcterms:modified>
</cp:coreProperties>
</file>

<file path=docProps/thumbnail.jpeg>
</file>