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73" d="100"/>
          <a:sy n="73" d="100"/>
        </p:scale>
        <p:origin x="-2120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slide" Target="slides/slide19.xml"/><Relationship Id="rId21" Type="http://schemas.openxmlformats.org/officeDocument/2006/relationships/printerSettings" Target="printerSettings/printerSettings1.bin"/><Relationship Id="rId22" Type="http://schemas.openxmlformats.org/officeDocument/2006/relationships/presProps" Target="presProps.xml"/><Relationship Id="rId23" Type="http://schemas.openxmlformats.org/officeDocument/2006/relationships/viewProps" Target="viewProps.xml"/><Relationship Id="rId24" Type="http://schemas.openxmlformats.org/officeDocument/2006/relationships/theme" Target="theme/theme1.xml"/><Relationship Id="rId25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2CCA0-90A6-B641-B4BF-282735192C87}" type="datetimeFigureOut">
              <a:rPr lang="en-US" smtClean="0"/>
              <a:t>9/19/12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198F76-C694-8743-9D37-F35EC6758AE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03110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2CCA0-90A6-B641-B4BF-282735192C87}" type="datetimeFigureOut">
              <a:rPr lang="en-US" smtClean="0"/>
              <a:t>9/19/12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198F76-C694-8743-9D37-F35EC6758AE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379298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2CCA0-90A6-B641-B4BF-282735192C87}" type="datetimeFigureOut">
              <a:rPr lang="en-US" smtClean="0"/>
              <a:t>9/19/12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198F76-C694-8743-9D37-F35EC6758AE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29940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2CCA0-90A6-B641-B4BF-282735192C87}" type="datetimeFigureOut">
              <a:rPr lang="en-US" smtClean="0"/>
              <a:t>9/19/12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198F76-C694-8743-9D37-F35EC6758AE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17373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2CCA0-90A6-B641-B4BF-282735192C87}" type="datetimeFigureOut">
              <a:rPr lang="en-US" smtClean="0"/>
              <a:t>9/19/12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198F76-C694-8743-9D37-F35EC6758AE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912011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2CCA0-90A6-B641-B4BF-282735192C87}" type="datetimeFigureOut">
              <a:rPr lang="en-US" smtClean="0"/>
              <a:t>9/19/12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198F76-C694-8743-9D37-F35EC6758AE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14272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2CCA0-90A6-B641-B4BF-282735192C87}" type="datetimeFigureOut">
              <a:rPr lang="en-US" smtClean="0"/>
              <a:t>9/19/12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198F76-C694-8743-9D37-F35EC6758AE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518609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2CCA0-90A6-B641-B4BF-282735192C87}" type="datetimeFigureOut">
              <a:rPr lang="en-US" smtClean="0"/>
              <a:t>9/19/12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198F76-C694-8743-9D37-F35EC6758AE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60740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2CCA0-90A6-B641-B4BF-282735192C87}" type="datetimeFigureOut">
              <a:rPr lang="en-US" smtClean="0"/>
              <a:t>9/19/12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198F76-C694-8743-9D37-F35EC6758AE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130063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2CCA0-90A6-B641-B4BF-282735192C87}" type="datetimeFigureOut">
              <a:rPr lang="en-US" smtClean="0"/>
              <a:t>9/19/12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198F76-C694-8743-9D37-F35EC6758AE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142485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2CCA0-90A6-B641-B4BF-282735192C87}" type="datetimeFigureOut">
              <a:rPr lang="en-US" smtClean="0"/>
              <a:t>9/19/12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198F76-C694-8743-9D37-F35EC6758AE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860366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62CCA0-90A6-B641-B4BF-282735192C87}" type="datetimeFigureOut">
              <a:rPr lang="en-US" smtClean="0"/>
              <a:t>9/19/12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198F76-C694-8743-9D37-F35EC6758AE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574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The Protestant Reformation</a:t>
            </a:r>
            <a:br>
              <a:rPr lang="en-US" dirty="0" smtClean="0"/>
            </a:br>
            <a:r>
              <a:rPr lang="en-US" dirty="0" smtClean="0"/>
              <a:t>Part D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605542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14. Ultimately, England would return to what?</a:t>
            </a:r>
          </a:p>
          <a:p>
            <a:r>
              <a:rPr lang="en-US" dirty="0" smtClean="0"/>
              <a:t>Protestantism, under Queen Elizabeth I, the last Tudor monarch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15. Who were the Anabaptists?</a:t>
            </a:r>
          </a:p>
          <a:p>
            <a:r>
              <a:rPr lang="en-US" dirty="0" smtClean="0"/>
              <a:t>Protestants who rejected the practice of infant baptism, a practice retained by Lutherans and most Calvinists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7256641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16. Regarding church and state, Anabaptists often believed what?</a:t>
            </a:r>
          </a:p>
          <a:p>
            <a:r>
              <a:rPr lang="en-US" dirty="0" smtClean="0"/>
              <a:t>Church and state should be separate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17. Regarding war and violence, some (but certainly not all) Anabaptists were what?</a:t>
            </a:r>
          </a:p>
          <a:p>
            <a:r>
              <a:rPr lang="en-US" dirty="0" smtClean="0"/>
              <a:t>Pacifists (they did not believe in fighting wars)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6823920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18. What are some Protestant denominations with roots in Anabaptism?</a:t>
            </a:r>
          </a:p>
          <a:p>
            <a:r>
              <a:rPr lang="en-US" dirty="0" smtClean="0"/>
              <a:t>Some Baptists</a:t>
            </a:r>
          </a:p>
          <a:p>
            <a:r>
              <a:rPr lang="en-US" dirty="0" smtClean="0"/>
              <a:t>Mennonites</a:t>
            </a:r>
          </a:p>
          <a:p>
            <a:r>
              <a:rPr lang="en-US" dirty="0" smtClean="0"/>
              <a:t>Quakers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4713693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19. What was the Counter-Reformation (the Catholic Reformation)?</a:t>
            </a:r>
          </a:p>
          <a:p>
            <a:r>
              <a:rPr lang="en-US" dirty="0" smtClean="0"/>
              <a:t>An effort by the Catholic Church to reform itself in the 1500s</a:t>
            </a:r>
          </a:p>
          <a:p>
            <a:r>
              <a:rPr lang="en-US" dirty="0" smtClean="0"/>
              <a:t>In particular, the Catholic Church worked to rid itself of the corrupt practices that had helped inspire the Protestant Reformation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63536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20. Who were the Jesuits?</a:t>
            </a:r>
          </a:p>
          <a:p>
            <a:r>
              <a:rPr lang="en-US" dirty="0" smtClean="0"/>
              <a:t>A Catholic order founded by a Spaniard, Ignatius of Loyola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21. Loyola’s Society of Jesus (The Jesuits) was loyal to whom?</a:t>
            </a:r>
          </a:p>
          <a:p>
            <a:r>
              <a:rPr lang="en-US" dirty="0" smtClean="0"/>
              <a:t>The Pope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9436749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marL="0" indent="0">
              <a:buNone/>
            </a:pPr>
            <a:r>
              <a:rPr lang="en-US" dirty="0" smtClean="0"/>
              <a:t>22. The Jesuits were dedicated to what?</a:t>
            </a:r>
          </a:p>
          <a:p>
            <a:r>
              <a:rPr lang="en-US" dirty="0" smtClean="0"/>
              <a:t>An upright and pure spiritual life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23. In terms of vocations, the Jesuits often did </a:t>
            </a:r>
            <a:r>
              <a:rPr lang="en-US" smtClean="0"/>
              <a:t>what kinds </a:t>
            </a:r>
            <a:r>
              <a:rPr lang="en-US" dirty="0" smtClean="0"/>
              <a:t>of work?</a:t>
            </a:r>
          </a:p>
          <a:p>
            <a:r>
              <a:rPr lang="en-US" dirty="0" smtClean="0"/>
              <a:t>Missionary work </a:t>
            </a:r>
          </a:p>
          <a:p>
            <a:r>
              <a:rPr lang="en-US" dirty="0" smtClean="0"/>
              <a:t>Teaching (By the way, Spring Hill College in Mobile is a Jesuit College, founded in the 1800s)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7505802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24. The missionary and teaching activities of the Jesuits helped slow the spread of what?</a:t>
            </a:r>
          </a:p>
          <a:p>
            <a:r>
              <a:rPr lang="en-US" dirty="0" smtClean="0"/>
              <a:t>Protestantism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6583636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dirty="0" smtClean="0"/>
              <a:t>25. What was the Council of Trent, a Church council that began in 1545?</a:t>
            </a:r>
          </a:p>
          <a:p>
            <a:r>
              <a:rPr lang="en-US" dirty="0" smtClean="0"/>
              <a:t>A council of Catholic bishops, abbots, and theologians who responded to Protestant teachings</a:t>
            </a:r>
          </a:p>
          <a:p>
            <a:r>
              <a:rPr lang="en-US" dirty="0" smtClean="0"/>
              <a:t>At Trent, the Catholic Church reaffirmed its traditional teachings on faith and good works, the seven sacraments, Purgatory, and the celibacy of the clergy (Priests, monks, nuns)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6075207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dirty="0" smtClean="0"/>
              <a:t>26. What did the Council of Trent say about indulgences?</a:t>
            </a:r>
          </a:p>
          <a:p>
            <a:r>
              <a:rPr lang="en-US" dirty="0" smtClean="0"/>
              <a:t>It reformed the use of indulgences, and banned the sale of them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27. By codifying its teachings at Trent, the Catholic Church emerged what?</a:t>
            </a:r>
          </a:p>
          <a:p>
            <a:r>
              <a:rPr lang="en-US" dirty="0" smtClean="0"/>
              <a:t>More energized and confident to confront the rising tide of Protestantism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0732189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28. What other Catholic institution was reformed?</a:t>
            </a:r>
          </a:p>
          <a:p>
            <a:r>
              <a:rPr lang="en-US" dirty="0" smtClean="0"/>
              <a:t>The Papacy</a:t>
            </a:r>
          </a:p>
          <a:p>
            <a:r>
              <a:rPr lang="en-US" dirty="0" smtClean="0"/>
              <a:t>After the Reformation, the Popes were more devout and less corrupt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8868854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514350" indent="-514350">
              <a:buAutoNum type="arabicPeriod"/>
            </a:pPr>
            <a:r>
              <a:rPr lang="en-US" dirty="0" smtClean="0"/>
              <a:t>Why did England’s King Henry VIII break away from the Catholic Church?</a:t>
            </a:r>
          </a:p>
          <a:p>
            <a:r>
              <a:rPr lang="en-US" dirty="0" smtClean="0"/>
              <a:t>His wife, Catherine of Aragon (Spain), had failed to produce a male heir, and thus had failed to produce a future King of England, and thus had failed to perpetuate the Tudor (Henry VIII’s family name) Dynasty</a:t>
            </a:r>
          </a:p>
          <a:p>
            <a:r>
              <a:rPr lang="en-US" dirty="0" smtClean="0"/>
              <a:t>They did have a daughter named Mary, though</a:t>
            </a:r>
          </a:p>
          <a:p>
            <a:r>
              <a:rPr lang="en-US" dirty="0" smtClean="0"/>
              <a:t>Henry wanted the Pope to annul his marriage to Catherine, but the Pope refused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1290129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2. In 1533, what did Thomas Cranmer, the Archbishop of Canterbury declare?</a:t>
            </a:r>
          </a:p>
          <a:p>
            <a:r>
              <a:rPr lang="en-US" dirty="0" smtClean="0"/>
              <a:t>That King Henry VIII’s marriage to Catherine of Aragon was null and void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3. Who did Henry VIII then marry?</a:t>
            </a:r>
          </a:p>
          <a:p>
            <a:r>
              <a:rPr lang="en-US" dirty="0" smtClean="0"/>
              <a:t>Anne Boleyn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9522783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marL="0" indent="0">
              <a:buNone/>
            </a:pPr>
            <a:r>
              <a:rPr lang="en-US" dirty="0" smtClean="0"/>
              <a:t>4. Did Henry VIII and Anne Boleyn have a child?</a:t>
            </a:r>
          </a:p>
          <a:p>
            <a:r>
              <a:rPr lang="en-US" dirty="0" smtClean="0"/>
              <a:t>Yes, Anne Boleyn gave birth to a daughter who would eventually become Queen Elizabeth I</a:t>
            </a:r>
          </a:p>
          <a:p>
            <a:r>
              <a:rPr lang="en-US" dirty="0" smtClean="0"/>
              <a:t>Henry VIII eventually had Anne Boleyn executed by beheading on grounds of adultery, incest, and treason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5. In 1534, England’s Parliament (a law-making assembly) declared that the English king was what?</a:t>
            </a:r>
          </a:p>
          <a:p>
            <a:r>
              <a:rPr lang="en-US" dirty="0" smtClean="0"/>
              <a:t> </a:t>
            </a:r>
            <a:r>
              <a:rPr lang="en-US" dirty="0"/>
              <a:t>T</a:t>
            </a:r>
            <a:r>
              <a:rPr lang="en-US" dirty="0" smtClean="0"/>
              <a:t>he Supreme head of the Church of England (The Anglican Church)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1741200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6. Thus, in England, who was no longer the head of the English Church?</a:t>
            </a:r>
          </a:p>
          <a:p>
            <a:r>
              <a:rPr lang="en-US" dirty="0" smtClean="0"/>
              <a:t>The Pope was no longer the head of the Church in England</a:t>
            </a:r>
          </a:p>
          <a:p>
            <a:r>
              <a:rPr lang="en-US" dirty="0" smtClean="0"/>
              <a:t>England was now Protestant, and Henry VIII was the head of the Anglican Church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6517745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7. What English Catholic was beheaded because he opposed the actions of Henry VIII?</a:t>
            </a:r>
          </a:p>
          <a:p>
            <a:r>
              <a:rPr lang="en-US" dirty="0" smtClean="0"/>
              <a:t>Sir Thomas More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8. What happened to the vast Catholic properties (lands and buildings) in England?</a:t>
            </a:r>
          </a:p>
          <a:p>
            <a:r>
              <a:rPr lang="en-US" dirty="0" smtClean="0"/>
              <a:t>Henry VIII took them over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2998950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9. Who took over after Henry VIII died in 1547?</a:t>
            </a:r>
          </a:p>
          <a:p>
            <a:r>
              <a:rPr lang="en-US" dirty="0" smtClean="0"/>
              <a:t>Henry VIII’s sickly son, Edward VI, the son of Henry VIII’s third wife, became king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10. Under Edward VI, the Anglican Church became more what in flavor?</a:t>
            </a:r>
          </a:p>
          <a:p>
            <a:r>
              <a:rPr lang="en-US" dirty="0" smtClean="0"/>
              <a:t>Protestant (theology and worship style)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1038054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11. After Edward VI died young, who became England’s queen in 1553?</a:t>
            </a:r>
          </a:p>
          <a:p>
            <a:r>
              <a:rPr lang="en-US" dirty="0" smtClean="0"/>
              <a:t>Mary Tudor, the Catholic daughter of Henry VIII and Catherine of Aragon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12. To what religion did Queen Mary try to restore England?</a:t>
            </a:r>
          </a:p>
          <a:p>
            <a:r>
              <a:rPr lang="en-US" dirty="0" smtClean="0"/>
              <a:t>Catholicism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9506459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13. Why did Mary Tudor become known as “Bloody Mary?”</a:t>
            </a:r>
          </a:p>
          <a:p>
            <a:r>
              <a:rPr lang="en-US" dirty="0" smtClean="0"/>
              <a:t>She had hundreds of Protestants killed</a:t>
            </a:r>
          </a:p>
          <a:p>
            <a:r>
              <a:rPr lang="en-US" dirty="0" smtClean="0"/>
              <a:t>Oddly enough, when her half-sister Elizabeth (a Protestant) became Queen a few years later, Elizabeth had many Catholics put to death.  But she is not particularly famous for killing Catholics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8623828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105</TotalTime>
  <Words>846</Words>
  <Application>Microsoft Macintosh PowerPoint</Application>
  <PresentationFormat>On-screen Show (4:3)</PresentationFormat>
  <Paragraphs>78</Paragraphs>
  <Slides>19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19</vt:i4>
      </vt:variant>
    </vt:vector>
  </HeadingPairs>
  <TitlesOfParts>
    <vt:vector size="20" baseType="lpstr">
      <vt:lpstr>Office Theme</vt:lpstr>
      <vt:lpstr>The Protestant Reformation Part D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 Protestant Reformation Part D</dc:title>
  <dc:creator>Mark Leavins</dc:creator>
  <cp:lastModifiedBy>Mark Leavins</cp:lastModifiedBy>
  <cp:revision>17</cp:revision>
  <dcterms:created xsi:type="dcterms:W3CDTF">2012-09-19T14:04:49Z</dcterms:created>
  <dcterms:modified xsi:type="dcterms:W3CDTF">2012-09-19T15:50:30Z</dcterms:modified>
</cp:coreProperties>
</file>

<file path=docProps/thumbnail.jpeg>
</file>