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86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9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3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2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9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436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95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28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4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35637-3F6B-CF4E-A10B-C8930F50DBF6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8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America and WWI</a:t>
            </a:r>
            <a:br>
              <a:rPr lang="en-US" smtClean="0"/>
            </a:br>
            <a:r>
              <a:rPr lang="en-US" smtClean="0"/>
              <a:t>Part 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16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When did World War One begin?</a:t>
            </a:r>
          </a:p>
          <a:p>
            <a:r>
              <a:rPr lang="en-US" dirty="0" smtClean="0"/>
              <a:t>August 1914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When did an armistice end the major fighting of  WWI?</a:t>
            </a:r>
          </a:p>
          <a:p>
            <a:r>
              <a:rPr lang="en-US" dirty="0" smtClean="0"/>
              <a:t>November 11, 1918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What treaty ended WWI?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Treaty of Versailles </a:t>
            </a:r>
            <a:r>
              <a:rPr lang="en-US" dirty="0" smtClean="0"/>
              <a:t>of 1919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177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4. Who were the major sides in WWI?</a:t>
            </a:r>
          </a:p>
          <a:p>
            <a:r>
              <a:rPr lang="en-US" dirty="0" smtClean="0"/>
              <a:t>The Allied Powers versus The Central Powers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Who were the initial major Allied Powers?</a:t>
            </a:r>
          </a:p>
          <a:p>
            <a:r>
              <a:rPr lang="en-US" dirty="0" smtClean="0"/>
              <a:t>Serbia</a:t>
            </a:r>
          </a:p>
          <a:p>
            <a:r>
              <a:rPr lang="en-US" dirty="0" smtClean="0"/>
              <a:t>Russia (i.e. The Russian Empire)</a:t>
            </a:r>
          </a:p>
          <a:p>
            <a:r>
              <a:rPr lang="en-US" dirty="0" smtClean="0"/>
              <a:t>France (i.e. The Third Republic of France)</a:t>
            </a:r>
          </a:p>
          <a:p>
            <a:r>
              <a:rPr lang="en-US" dirty="0" smtClean="0"/>
              <a:t>Belgium</a:t>
            </a:r>
          </a:p>
          <a:p>
            <a:r>
              <a:rPr lang="en-US" dirty="0" smtClean="0"/>
              <a:t>Great Britain (i.e. The United Kingdom of Great Britain)</a:t>
            </a:r>
          </a:p>
        </p:txBody>
      </p:sp>
    </p:spTree>
    <p:extLst>
      <p:ext uri="{BB962C8B-B14F-4D97-AF65-F5344CB8AC3E}">
        <p14:creationId xmlns:p14="http://schemas.microsoft.com/office/powerpoint/2010/main" val="1513160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Who were the initial major members of the Central Powers in WWI?</a:t>
            </a:r>
          </a:p>
          <a:p>
            <a:r>
              <a:rPr lang="en-US" dirty="0" smtClean="0"/>
              <a:t>Austria-Hungary (i.e. The Austrian-Hungarian Empire)</a:t>
            </a:r>
          </a:p>
          <a:p>
            <a:r>
              <a:rPr lang="en-US" dirty="0" smtClean="0"/>
              <a:t>Germany (i.e. The German Empire)</a:t>
            </a:r>
          </a:p>
          <a:p>
            <a:r>
              <a:rPr lang="en-US" dirty="0" smtClean="0"/>
              <a:t>The Ottoman Empire (i.e. Turkey)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55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7. What single event provided the spark that led to the explosion of World War One?</a:t>
            </a:r>
          </a:p>
          <a:p>
            <a:r>
              <a:rPr lang="en-US" dirty="0" smtClean="0"/>
              <a:t>On June 28, 1914 a Serbian nationalist, </a:t>
            </a:r>
            <a:r>
              <a:rPr lang="en-US" dirty="0" err="1" smtClean="0"/>
              <a:t>Gavrilo</a:t>
            </a:r>
            <a:r>
              <a:rPr lang="en-US" dirty="0" smtClean="0"/>
              <a:t> </a:t>
            </a:r>
            <a:r>
              <a:rPr lang="en-US" dirty="0" err="1" smtClean="0"/>
              <a:t>Princip</a:t>
            </a:r>
            <a:r>
              <a:rPr lang="en-US" dirty="0" smtClean="0"/>
              <a:t>, assassinated Archduke Franz Ferdinand (the heir to the Austrian-Hungarian throne) and his wife, Duchess Sophie</a:t>
            </a:r>
          </a:p>
          <a:p>
            <a:r>
              <a:rPr lang="en-US" dirty="0" err="1" smtClean="0"/>
              <a:t>Princip</a:t>
            </a:r>
            <a:r>
              <a:rPr lang="en-US" dirty="0"/>
              <a:t> </a:t>
            </a:r>
            <a:r>
              <a:rPr lang="en-US" dirty="0" smtClean="0"/>
              <a:t>used a pistol to murder the Archduke and Duchess as they rode in a car through the streets of Sarajevo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222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</a:t>
            </a:r>
            <a:r>
              <a:rPr lang="en-US" dirty="0" err="1" smtClean="0"/>
              <a:t>Gavrilo</a:t>
            </a:r>
            <a:r>
              <a:rPr lang="en-US" dirty="0" smtClean="0"/>
              <a:t> </a:t>
            </a:r>
            <a:r>
              <a:rPr lang="en-US" dirty="0" err="1" smtClean="0"/>
              <a:t>Princip’s</a:t>
            </a:r>
            <a:r>
              <a:rPr lang="en-US" dirty="0" smtClean="0"/>
              <a:t> assassination of Archduke Ferdinand and Duchess Sophie brought what two European nations into conflict?</a:t>
            </a:r>
          </a:p>
          <a:p>
            <a:r>
              <a:rPr lang="en-US" dirty="0" smtClean="0"/>
              <a:t>Serbia vs. Austria-Hungary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What old royal family ruled the Austrian-Hungarian Empire?</a:t>
            </a:r>
          </a:p>
          <a:p>
            <a:r>
              <a:rPr lang="en-US" dirty="0" smtClean="0"/>
              <a:t>The Hapsburg 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2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Who was the Emperor of Austria-Hungary in 1914?</a:t>
            </a:r>
          </a:p>
          <a:p>
            <a:r>
              <a:rPr lang="en-US" dirty="0" smtClean="0"/>
              <a:t>Emperor Franz Joseph</a:t>
            </a:r>
          </a:p>
          <a:p>
            <a:r>
              <a:rPr lang="en-US" dirty="0" smtClean="0"/>
              <a:t>He had ruled over Austria since 1848, and he would live until 1916. </a:t>
            </a:r>
          </a:p>
          <a:p>
            <a:r>
              <a:rPr lang="en-US" dirty="0" smtClean="0"/>
              <a:t>He would prove to be the last </a:t>
            </a:r>
            <a:r>
              <a:rPr lang="en-US" i="1" dirty="0" smtClean="0"/>
              <a:t>major</a:t>
            </a:r>
            <a:r>
              <a:rPr lang="en-US" dirty="0" smtClean="0"/>
              <a:t> Hapsburg ruler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17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What were four underlying factors that provided the fuel that was ultimately ignited in the summer of 1914, thus leading to WWI?</a:t>
            </a:r>
          </a:p>
          <a:p>
            <a:r>
              <a:rPr lang="en-US" dirty="0" smtClean="0"/>
              <a:t>Nationalism</a:t>
            </a:r>
          </a:p>
          <a:p>
            <a:r>
              <a:rPr lang="en-US" dirty="0" smtClean="0"/>
              <a:t>Imperialism</a:t>
            </a:r>
          </a:p>
          <a:p>
            <a:r>
              <a:rPr lang="en-US" dirty="0" smtClean="0"/>
              <a:t>Militarism</a:t>
            </a:r>
          </a:p>
          <a:p>
            <a:r>
              <a:rPr lang="en-US" dirty="0" smtClean="0"/>
              <a:t>The European </a:t>
            </a:r>
            <a:r>
              <a:rPr lang="en-US" smtClean="0"/>
              <a:t>Alliance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286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330</Words>
  <Application>Microsoft Macintosh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America and WWI Part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and WWI Part A</dc:title>
  <dc:creator>Mark Leavins</dc:creator>
  <cp:lastModifiedBy>Mark Leavins</cp:lastModifiedBy>
  <cp:revision>7</cp:revision>
  <dcterms:created xsi:type="dcterms:W3CDTF">2012-04-03T15:00:22Z</dcterms:created>
  <dcterms:modified xsi:type="dcterms:W3CDTF">2012-05-02T02:19:00Z</dcterms:modified>
</cp:coreProperties>
</file>