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2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17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6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9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8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8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48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6A435-A409-884C-BF65-55960EEE2549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5ECD4-44E9-7441-8D08-0DD8EAA9B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4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and WWI</a:t>
            </a:r>
            <a:br>
              <a:rPr lang="en-US" dirty="0" smtClean="0"/>
            </a:br>
            <a:r>
              <a:rPr lang="en-US" dirty="0" smtClean="0"/>
              <a:t>Part 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2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When President Woodrow Wilson returned to the United States he found great opposition to the what?</a:t>
            </a:r>
          </a:p>
          <a:p>
            <a:r>
              <a:rPr lang="en-US" i="1" dirty="0" smtClean="0"/>
              <a:t>Treaty of Versailles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To ratify the </a:t>
            </a:r>
            <a:r>
              <a:rPr lang="en-US" i="1" dirty="0" smtClean="0"/>
              <a:t>Treaty of Versailles </a:t>
            </a:r>
            <a:r>
              <a:rPr lang="en-US" dirty="0" smtClean="0"/>
              <a:t>the U.S. Constitution requires the approval of whom?</a:t>
            </a:r>
          </a:p>
          <a:p>
            <a:r>
              <a:rPr lang="en-US" dirty="0" smtClean="0"/>
              <a:t>The U.S. Senate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61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17. In 1919, which political party controlled the U.S. Senate?</a:t>
            </a:r>
          </a:p>
          <a:p>
            <a:r>
              <a:rPr lang="en-US" dirty="0" smtClean="0"/>
              <a:t>The Republicans</a:t>
            </a:r>
          </a:p>
          <a:p>
            <a:r>
              <a:rPr lang="en-US" dirty="0" smtClean="0"/>
              <a:t>Many of the Republicans did not like the League of Nations provision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In September 1919, President Wilson (a Democrat) began what?</a:t>
            </a:r>
          </a:p>
          <a:p>
            <a:r>
              <a:rPr lang="en-US" dirty="0" smtClean="0"/>
              <a:t>An 8,000 mile journey across the U.S. in hopes of ginning up public opinion on behalf of ratification of the </a:t>
            </a:r>
            <a:r>
              <a:rPr lang="en-US" i="1" dirty="0" smtClean="0"/>
              <a:t>Treaty of Versailles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43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19. In October 1919, what happened to Wilson?</a:t>
            </a:r>
          </a:p>
          <a:p>
            <a:r>
              <a:rPr lang="en-US" dirty="0" smtClean="0"/>
              <a:t>He suffered a stroke</a:t>
            </a:r>
          </a:p>
          <a:p>
            <a:r>
              <a:rPr lang="en-US" dirty="0" smtClean="0"/>
              <a:t>He was ill for he rest of his second term</a:t>
            </a:r>
          </a:p>
          <a:p>
            <a:r>
              <a:rPr lang="en-US" dirty="0" smtClean="0"/>
              <a:t>But he survived and finished out his term which ended on March 4, 1921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Ultimately, the U.S. Senate did what with the </a:t>
            </a:r>
            <a:r>
              <a:rPr lang="en-US" i="1" dirty="0" smtClean="0"/>
              <a:t>Treaty of Versailles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In 1920, the Senate rejected the treaty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0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21. When did the U.S. and Germany formally establish a peace treaty between the two?</a:t>
            </a:r>
          </a:p>
          <a:p>
            <a:r>
              <a:rPr lang="en-US" dirty="0" smtClean="0"/>
              <a:t>In 1921, under an entirely different treaty during the presidency of Republican,  Warren G. Harding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Did the United States ever join the </a:t>
            </a:r>
            <a:r>
              <a:rPr lang="en-US" i="1" dirty="0" smtClean="0"/>
              <a:t>League of Nations</a:t>
            </a:r>
            <a:r>
              <a:rPr lang="en-US" dirty="0" smtClean="0"/>
              <a:t>?</a:t>
            </a:r>
          </a:p>
          <a:p>
            <a:r>
              <a:rPr lang="en-US" dirty="0" smtClean="0"/>
              <a:t>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92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23. As a result of World War One, what major empires came to an end?</a:t>
            </a:r>
          </a:p>
          <a:p>
            <a:r>
              <a:rPr lang="en-US" dirty="0" smtClean="0"/>
              <a:t>The Russian Empire</a:t>
            </a:r>
          </a:p>
          <a:p>
            <a:r>
              <a:rPr lang="en-US" dirty="0" smtClean="0"/>
              <a:t>The Austrian-Hungarian Empire</a:t>
            </a:r>
          </a:p>
          <a:p>
            <a:r>
              <a:rPr lang="en-US" dirty="0" smtClean="0"/>
              <a:t>The Ottoman Empire</a:t>
            </a:r>
          </a:p>
          <a:p>
            <a:r>
              <a:rPr lang="en-US" dirty="0" smtClean="0"/>
              <a:t>The German Empire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24. What became of the Russian Empire?</a:t>
            </a:r>
          </a:p>
          <a:p>
            <a:r>
              <a:rPr lang="en-US" dirty="0" smtClean="0"/>
              <a:t>Due to the Bolshevik takeover, Russia became the central component of the Soviet Union, an entity that survived until 1991</a:t>
            </a:r>
          </a:p>
          <a:p>
            <a:r>
              <a:rPr lang="en-US" dirty="0" smtClean="0"/>
              <a:t>By the mid-1920s, Vladimir Lenin was dead (d. 1924), and the Soviet Union was increasingly ruled by the iron hand of Josef Stalin, a dictator of immense cruelty</a:t>
            </a:r>
          </a:p>
          <a:p>
            <a:r>
              <a:rPr lang="en-US" dirty="0" smtClean="0"/>
              <a:t>Josef Stalin ruled the Soviet Union until his death in 1953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92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What became of the Austrian-Hungarian Empire?</a:t>
            </a:r>
          </a:p>
          <a:p>
            <a:r>
              <a:rPr lang="en-US" dirty="0" smtClean="0"/>
              <a:t>Several new nations were carved out of the dissolved empire</a:t>
            </a:r>
          </a:p>
          <a:p>
            <a:r>
              <a:rPr lang="en-US" dirty="0" smtClean="0"/>
              <a:t>Hapsburg rule came to an end</a:t>
            </a:r>
          </a:p>
          <a:p>
            <a:r>
              <a:rPr lang="en-US" dirty="0" smtClean="0"/>
              <a:t>Austria became a separate country</a:t>
            </a:r>
          </a:p>
          <a:p>
            <a:r>
              <a:rPr lang="en-US" dirty="0" smtClean="0"/>
              <a:t>Hungary became a separate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41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26. What became of the Ottoman Empire?</a:t>
            </a:r>
          </a:p>
          <a:p>
            <a:r>
              <a:rPr lang="en-US" dirty="0" smtClean="0"/>
              <a:t>Turkey became the major nation to be created out of the dissolved empire</a:t>
            </a:r>
          </a:p>
          <a:p>
            <a:r>
              <a:rPr lang="en-US" dirty="0" smtClean="0"/>
              <a:t>Parts of the Middle Eastern territories of the former Ottoman Empire became League of Nations “mandates,” some ruled by France, some by 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632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27. What became of the German Empire?</a:t>
            </a:r>
          </a:p>
          <a:p>
            <a:r>
              <a:rPr lang="en-US" dirty="0" smtClean="0"/>
              <a:t>Germany’s territorial size was reduced</a:t>
            </a:r>
          </a:p>
          <a:p>
            <a:r>
              <a:rPr lang="en-US" dirty="0" smtClean="0"/>
              <a:t>The Weimar Republic replaced the Empire, and the office of Kaiser (Emperor/King) was abolished</a:t>
            </a:r>
          </a:p>
          <a:p>
            <a:r>
              <a:rPr lang="en-US" dirty="0" smtClean="0"/>
              <a:t>Germany lost its overseas territories in Africa and the Pacific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9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January 1918, what did President Woodrow Wilson present before Congress?</a:t>
            </a:r>
          </a:p>
          <a:p>
            <a:r>
              <a:rPr lang="en-US" dirty="0" smtClean="0"/>
              <a:t>His </a:t>
            </a:r>
            <a:r>
              <a:rPr lang="en-US" i="1" dirty="0" smtClean="0"/>
              <a:t>Fourteen Points</a:t>
            </a:r>
            <a:r>
              <a:rPr lang="en-US" dirty="0" smtClean="0"/>
              <a:t>, a plan to promote peace after the conclusion of the war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were the basics of the first five points?</a:t>
            </a:r>
          </a:p>
          <a:p>
            <a:r>
              <a:rPr lang="en-US" dirty="0" smtClean="0"/>
              <a:t>No secret treaties among nations</a:t>
            </a:r>
          </a:p>
          <a:p>
            <a:r>
              <a:rPr lang="en-US" dirty="0" smtClean="0"/>
              <a:t>The Oceans should be free for all</a:t>
            </a:r>
          </a:p>
          <a:p>
            <a:r>
              <a:rPr lang="en-US" dirty="0" smtClean="0"/>
              <a:t>Tariffs and other trade restrictions between nations should be lowered</a:t>
            </a:r>
          </a:p>
          <a:p>
            <a:r>
              <a:rPr lang="en-US" dirty="0" smtClean="0"/>
              <a:t>Armed forces should be reduced  in number to a level that protected a nation’s basic security…but not much more</a:t>
            </a:r>
          </a:p>
          <a:p>
            <a:r>
              <a:rPr lang="en-US" dirty="0" smtClean="0"/>
              <a:t>Nations with colonies should rule with the interests of the colonies in mind, not just the mother country</a:t>
            </a:r>
          </a:p>
        </p:txBody>
      </p:sp>
    </p:spTree>
    <p:extLst>
      <p:ext uri="{BB962C8B-B14F-4D97-AF65-F5344CB8AC3E}">
        <p14:creationId xmlns:p14="http://schemas.microsoft.com/office/powerpoint/2010/main" val="2157314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3. What did the next eight points deal with?</a:t>
            </a:r>
          </a:p>
          <a:p>
            <a:r>
              <a:rPr lang="en-US" dirty="0" smtClean="0"/>
              <a:t>Boundary issues and the self-determination of peoples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Regarding national self-determination, what did President Woodrow Wilson (Democrat) believe in?</a:t>
            </a:r>
          </a:p>
          <a:p>
            <a:r>
              <a:rPr lang="en-US" dirty="0" smtClean="0"/>
              <a:t>Groups of people with distinct ethnic identities should be free to form their own nation-states</a:t>
            </a:r>
          </a:p>
        </p:txBody>
      </p:sp>
    </p:spTree>
    <p:extLst>
      <p:ext uri="{BB962C8B-B14F-4D97-AF65-F5344CB8AC3E}">
        <p14:creationId xmlns:p14="http://schemas.microsoft.com/office/powerpoint/2010/main" val="302640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did the fourteenth point call for?</a:t>
            </a:r>
          </a:p>
          <a:p>
            <a:r>
              <a:rPr lang="en-US" dirty="0" smtClean="0"/>
              <a:t>The creation of a </a:t>
            </a:r>
            <a:r>
              <a:rPr lang="en-US" i="1" dirty="0" smtClean="0"/>
              <a:t>League of Nations</a:t>
            </a:r>
            <a:r>
              <a:rPr lang="en-US" dirty="0" smtClean="0"/>
              <a:t> to provide an international forum for nations to engage in diplomacy and prevent international crises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two important Allied leaders wanted a more harsh peace settlement for Germany?</a:t>
            </a:r>
          </a:p>
          <a:p>
            <a:r>
              <a:rPr lang="en-US" dirty="0" smtClean="0"/>
              <a:t>Georges Clemenceau of France</a:t>
            </a:r>
          </a:p>
          <a:p>
            <a:r>
              <a:rPr lang="en-US" dirty="0" smtClean="0"/>
              <a:t>David Lloyd George of 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2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7. The Peace conference did not include whom?</a:t>
            </a:r>
          </a:p>
          <a:p>
            <a:r>
              <a:rPr lang="en-US" dirty="0" smtClean="0"/>
              <a:t>The Central Powers nations such as Germany, The Ottoman Empire, and Austria-Hungary</a:t>
            </a:r>
          </a:p>
          <a:p>
            <a:r>
              <a:rPr lang="en-US" dirty="0" smtClean="0"/>
              <a:t>Russia—a nation now under the control of the Bolshevik Communists (Lenin and Trotsky)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Who were the Big Four at the Paris Peace Conference?</a:t>
            </a:r>
          </a:p>
          <a:p>
            <a:r>
              <a:rPr lang="en-US" dirty="0" smtClean="0"/>
              <a:t>Woodrow Wilson of the United States</a:t>
            </a:r>
          </a:p>
          <a:p>
            <a:r>
              <a:rPr lang="en-US" dirty="0" smtClean="0"/>
              <a:t>Georges Clemenceau of France</a:t>
            </a:r>
          </a:p>
          <a:p>
            <a:r>
              <a:rPr lang="en-US" dirty="0" smtClean="0"/>
              <a:t>David Lloyd George of Great Britain</a:t>
            </a:r>
          </a:p>
          <a:p>
            <a:r>
              <a:rPr lang="en-US" dirty="0" smtClean="0"/>
              <a:t>Vittorio Orlando of 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62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9. The Big Four worked out the details of what?</a:t>
            </a:r>
          </a:p>
          <a:p>
            <a:r>
              <a:rPr lang="en-US" dirty="0" smtClean="0"/>
              <a:t>The peace treaty that would formally end WWI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Regarding the </a:t>
            </a:r>
            <a:r>
              <a:rPr lang="en-US" i="1" dirty="0" smtClean="0"/>
              <a:t>Fourteen Points</a:t>
            </a:r>
            <a:r>
              <a:rPr lang="en-US" dirty="0" smtClean="0"/>
              <a:t>, what did Wilson have to concede?</a:t>
            </a:r>
          </a:p>
          <a:p>
            <a:r>
              <a:rPr lang="en-US" dirty="0" smtClean="0"/>
              <a:t>Much of it…but he did succeed in getting the </a:t>
            </a:r>
            <a:r>
              <a:rPr lang="en-US" i="1" dirty="0" smtClean="0"/>
              <a:t>League of Nations</a:t>
            </a:r>
            <a:r>
              <a:rPr lang="en-US" dirty="0" smtClean="0"/>
              <a:t> created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74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11. On June 28, 1919, what happened in the Hall of Mirrors at Versailles, the old royal palace outside of Paris, France?</a:t>
            </a:r>
          </a:p>
          <a:p>
            <a:r>
              <a:rPr lang="en-US" dirty="0" smtClean="0"/>
              <a:t>The Big Four (plus Japan) and Germany signed the </a:t>
            </a:r>
            <a:r>
              <a:rPr lang="en-US" i="1" dirty="0" smtClean="0"/>
              <a:t>Treaty of Versailles</a:t>
            </a:r>
            <a:r>
              <a:rPr lang="en-US" dirty="0" smtClean="0"/>
              <a:t>, thus ending World War One, for all intents and purposes</a:t>
            </a:r>
          </a:p>
          <a:p>
            <a:r>
              <a:rPr lang="en-US" dirty="0" smtClean="0"/>
              <a:t>The other Central Powers (Austria-Hungary and the Ottoman Empire) were parties to other treaties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6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12. Regarding Germany, what did the 1919 </a:t>
            </a:r>
            <a:r>
              <a:rPr lang="en-US" i="1" dirty="0" smtClean="0"/>
              <a:t>Treaty of Versailles</a:t>
            </a:r>
            <a:r>
              <a:rPr lang="en-US" dirty="0" smtClean="0"/>
              <a:t> demand?</a:t>
            </a:r>
          </a:p>
          <a:p>
            <a:r>
              <a:rPr lang="en-US" dirty="0" smtClean="0"/>
              <a:t>Germany accepted the sole responsibility (war-guilt) for starting the war</a:t>
            </a:r>
          </a:p>
          <a:p>
            <a:r>
              <a:rPr lang="en-US" dirty="0" smtClean="0"/>
              <a:t>Germany returned Alsace and Lorraine (Former French provinces) to France</a:t>
            </a:r>
          </a:p>
          <a:p>
            <a:r>
              <a:rPr lang="en-US" dirty="0" smtClean="0"/>
              <a:t>Germany paid the Allies money reparations (i.e. war damages of $33 billion)</a:t>
            </a:r>
          </a:p>
          <a:p>
            <a:r>
              <a:rPr lang="en-US" dirty="0" smtClean="0"/>
              <a:t>Germany’s military was reduced to not much more than a police force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4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13. How did the </a:t>
            </a:r>
            <a:r>
              <a:rPr lang="en-US" i="1" dirty="0" smtClean="0"/>
              <a:t>Treaty of Versailles</a:t>
            </a:r>
            <a:r>
              <a:rPr lang="en-US" dirty="0" smtClean="0"/>
              <a:t> leave Germany, in the big picture?</a:t>
            </a:r>
          </a:p>
          <a:p>
            <a:r>
              <a:rPr lang="en-US" dirty="0" smtClean="0"/>
              <a:t>Defeated, humiliated, and bitter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What German army WWI veteran would capitalize politically on this humiliation and bitterness during the 1920s and early 1930s?</a:t>
            </a:r>
          </a:p>
          <a:p>
            <a:r>
              <a:rPr lang="en-US" dirty="0" smtClean="0"/>
              <a:t>Adolf Hitler (1889-1945), an Austrian-born immigrant who served in the German army from 1914 to 1918</a:t>
            </a:r>
          </a:p>
          <a:p>
            <a:r>
              <a:rPr lang="en-US" dirty="0" smtClean="0"/>
              <a:t>In the 1920s, Hitler attained the leadership of the Nazi Party and molded the party’s message according to his view of the world</a:t>
            </a:r>
          </a:p>
          <a:p>
            <a:r>
              <a:rPr lang="en-US" dirty="0" smtClean="0"/>
              <a:t>In 1933, Hitler became Chancellor of Germany, and in short time, became Germany’s dictator. </a:t>
            </a:r>
          </a:p>
          <a:p>
            <a:r>
              <a:rPr lang="en-US" dirty="0" smtClean="0"/>
              <a:t>Hitler and the Nazis ruled Germany from 1933 to 1945.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52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1069</Words>
  <Application>Microsoft Macintosh PowerPoint</Application>
  <PresentationFormat>On-screen Show (4:3)</PresentationFormat>
  <Paragraphs>96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America and WWI Part 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22</cp:revision>
  <dcterms:created xsi:type="dcterms:W3CDTF">2012-04-11T15:41:49Z</dcterms:created>
  <dcterms:modified xsi:type="dcterms:W3CDTF">2012-05-02T02:38:56Z</dcterms:modified>
</cp:coreProperties>
</file>