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317E4-243D-AC4A-8E74-A5CDC32A1079}" type="datetimeFigureOut">
              <a:rPr lang="en-US" smtClean="0"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0A48-2B18-1A4E-951D-B1228C106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252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317E4-243D-AC4A-8E74-A5CDC32A1079}" type="datetimeFigureOut">
              <a:rPr lang="en-US" smtClean="0"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0A48-2B18-1A4E-951D-B1228C106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580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317E4-243D-AC4A-8E74-A5CDC32A1079}" type="datetimeFigureOut">
              <a:rPr lang="en-US" smtClean="0"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0A48-2B18-1A4E-951D-B1228C106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316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317E4-243D-AC4A-8E74-A5CDC32A1079}" type="datetimeFigureOut">
              <a:rPr lang="en-US" smtClean="0"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0A48-2B18-1A4E-951D-B1228C106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067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317E4-243D-AC4A-8E74-A5CDC32A1079}" type="datetimeFigureOut">
              <a:rPr lang="en-US" smtClean="0"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0A48-2B18-1A4E-951D-B1228C106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592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317E4-243D-AC4A-8E74-A5CDC32A1079}" type="datetimeFigureOut">
              <a:rPr lang="en-US" smtClean="0"/>
              <a:t>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0A48-2B18-1A4E-951D-B1228C106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538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317E4-243D-AC4A-8E74-A5CDC32A1079}" type="datetimeFigureOut">
              <a:rPr lang="en-US" smtClean="0"/>
              <a:t>2/10/12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0A48-2B18-1A4E-951D-B1228C106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309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317E4-243D-AC4A-8E74-A5CDC32A1079}" type="datetimeFigureOut">
              <a:rPr lang="en-US" smtClean="0"/>
              <a:t>2/10/12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0A48-2B18-1A4E-951D-B1228C106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329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317E4-243D-AC4A-8E74-A5CDC32A1079}" type="datetimeFigureOut">
              <a:rPr lang="en-US" smtClean="0"/>
              <a:t>2/10/12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0A48-2B18-1A4E-951D-B1228C106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574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317E4-243D-AC4A-8E74-A5CDC32A1079}" type="datetimeFigureOut">
              <a:rPr lang="en-US" smtClean="0"/>
              <a:t>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0A48-2B18-1A4E-951D-B1228C106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9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317E4-243D-AC4A-8E74-A5CDC32A1079}" type="datetimeFigureOut">
              <a:rPr lang="en-US" smtClean="0"/>
              <a:t>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30A48-2B18-1A4E-951D-B1228C106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020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317E4-243D-AC4A-8E74-A5CDC32A1079}" type="datetimeFigureOut">
              <a:rPr lang="en-US" smtClean="0"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30A48-2B18-1A4E-951D-B1228C106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805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Age of Absolutism</a:t>
            </a:r>
            <a:br>
              <a:rPr lang="en-US" dirty="0" smtClean="0"/>
            </a:br>
            <a:r>
              <a:rPr lang="en-US" dirty="0" smtClean="0"/>
              <a:t>Part 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657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96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How did Charles I (the 2</a:t>
            </a:r>
            <a:r>
              <a:rPr lang="en-US" baseline="30000" dirty="0" smtClean="0"/>
              <a:t>nd</a:t>
            </a:r>
            <a:r>
              <a:rPr lang="en-US" dirty="0" smtClean="0"/>
              <a:t> Stuart King) end up losing his head?</a:t>
            </a:r>
          </a:p>
          <a:p>
            <a:r>
              <a:rPr lang="en-US" dirty="0" smtClean="0"/>
              <a:t>Charles I came into conflict with the House of Commons (a chamber in the English Parliament) which was full of Calvinist Puritans who did not like Charles’ tax policies</a:t>
            </a:r>
          </a:p>
          <a:p>
            <a:r>
              <a:rPr lang="en-US" dirty="0" smtClean="0"/>
              <a:t>Over time, a series of Parliament vs. King controversies would lead to the English Civil War and the execution (beheading) of Charles I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 What were some of their other objections</a:t>
            </a:r>
          </a:p>
          <a:p>
            <a:r>
              <a:rPr lang="en-US" dirty="0" smtClean="0"/>
              <a:t>They also objected to his Catholic wife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265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3. What was the basic course of the English Civil War?</a:t>
            </a:r>
          </a:p>
          <a:p>
            <a:r>
              <a:rPr lang="en-US" dirty="0" smtClean="0"/>
              <a:t>By 1642, Charles and his Royalist supporters (Cavaliers) went to war with Parliament and its supporters (The Roundheads).</a:t>
            </a:r>
          </a:p>
          <a:p>
            <a:r>
              <a:rPr lang="en-US" dirty="0" smtClean="0"/>
              <a:t>Under the leadership of the Puritan, Oliver Cromwell, the Roundheads won</a:t>
            </a:r>
          </a:p>
          <a:p>
            <a:pPr marL="0" indent="0">
              <a:buNone/>
            </a:pPr>
            <a:r>
              <a:rPr lang="en-US" dirty="0" smtClean="0"/>
              <a:t>4. What initially became of Charles I?</a:t>
            </a:r>
          </a:p>
          <a:p>
            <a:r>
              <a:rPr lang="en-US" dirty="0" smtClean="0"/>
              <a:t>He was imprisoned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942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In 1649, what happened to Charles I?</a:t>
            </a:r>
          </a:p>
          <a:p>
            <a:r>
              <a:rPr lang="en-US" dirty="0" smtClean="0"/>
              <a:t>In 1649, Parliament tried and executed King Charles I by beheading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What became of Oliver Cromwell?</a:t>
            </a:r>
          </a:p>
          <a:p>
            <a:r>
              <a:rPr lang="en-US" dirty="0" smtClean="0"/>
              <a:t>He ultimately overthrew Parliament, and for a time, ruled England as a Puritan dictator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602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7. After Cromwell died, what came back?</a:t>
            </a:r>
          </a:p>
          <a:p>
            <a:r>
              <a:rPr lang="en-US" dirty="0" smtClean="0"/>
              <a:t>The English monarchy (The Restoration)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Who was the the Restoration King?</a:t>
            </a:r>
          </a:p>
          <a:p>
            <a:r>
              <a:rPr lang="en-US" dirty="0" smtClean="0"/>
              <a:t>Charles II (a son of Charles I)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9. Who was the last Stuart king of England?</a:t>
            </a:r>
          </a:p>
          <a:p>
            <a:r>
              <a:rPr lang="en-US" dirty="0" smtClean="0"/>
              <a:t>James II (1685-1688)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837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10. How did James II’s reign as King of England end?</a:t>
            </a:r>
          </a:p>
          <a:p>
            <a:r>
              <a:rPr lang="en-US" dirty="0" smtClean="0"/>
              <a:t>He was forced out during the so-called Glorious Revolution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11. What religion was James II?</a:t>
            </a:r>
          </a:p>
          <a:p>
            <a:r>
              <a:rPr lang="en-US" dirty="0" smtClean="0"/>
              <a:t>Catholic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12. What was the so-called Glorious Revolution?</a:t>
            </a:r>
          </a:p>
          <a:p>
            <a:r>
              <a:rPr lang="en-US" dirty="0" smtClean="0"/>
              <a:t>The replacement of the Catholic James II with a new king, William of Orange, a Protestant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737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93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318</Words>
  <Application>Microsoft Macintosh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Age of Absolutism Part 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6</cp:revision>
  <dcterms:created xsi:type="dcterms:W3CDTF">2012-02-10T14:04:32Z</dcterms:created>
  <dcterms:modified xsi:type="dcterms:W3CDTF">2012-02-10T14:23:24Z</dcterms:modified>
</cp:coreProperties>
</file>