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22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5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5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39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3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1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09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0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4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B94DF-6D56-894F-8AD7-A397D089AD96}" type="datetimeFigureOut">
              <a:rPr lang="en-US" smtClean="0"/>
              <a:t>2/10/12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54C7E-45FF-5447-B178-E59474EBF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9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Absolutism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3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19. When Louis XIV took the reins of power in 1661, how did he become the “Sun King.”</a:t>
            </a:r>
          </a:p>
          <a:p>
            <a:r>
              <a:rPr lang="en-US" dirty="0" smtClean="0"/>
              <a:t>He brought many French nobles to Versailles, a royal palace outside of Paris, and over time they became intoxicated with luxury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20. What did the nobles do at Versailles?</a:t>
            </a:r>
          </a:p>
          <a:p>
            <a:r>
              <a:rPr lang="en-US" dirty="0" smtClean="0"/>
              <a:t>At Versailles, the nobles were given meaningless duties while enjoying great luxury at court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475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21. How did this make Louis XIV more powerful?</a:t>
            </a:r>
          </a:p>
          <a:p>
            <a:r>
              <a:rPr lang="en-US" dirty="0" smtClean="0"/>
              <a:t>He kept his friends close, and his enemies closer</a:t>
            </a:r>
          </a:p>
          <a:p>
            <a:r>
              <a:rPr lang="en-US" dirty="0" smtClean="0"/>
              <a:t>Also, he kept his potential enemies busy when they could have been plotting against him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22. During his reign, what did Louis XIV have?</a:t>
            </a:r>
          </a:p>
          <a:p>
            <a:r>
              <a:rPr lang="en-US" dirty="0" smtClean="0"/>
              <a:t>Unchecked power in terms of national policy making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43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23. What were some of Louis XIV’s greatest achievements in the New World?</a:t>
            </a:r>
          </a:p>
          <a:p>
            <a:r>
              <a:rPr lang="en-US" dirty="0" smtClean="0"/>
              <a:t>The establishment of colonial outposts, with Mobile being one of them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24. What did Louis XIV do to France’s eastern frontier?</a:t>
            </a:r>
          </a:p>
          <a:p>
            <a:r>
              <a:rPr lang="en-US" dirty="0" smtClean="0"/>
              <a:t>He pushed France’s eastern border to the east, thus enlarging France’s territory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449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25. What did Louis XIV do for France’s economy?</a:t>
            </a:r>
          </a:p>
          <a:p>
            <a:r>
              <a:rPr lang="en-US" dirty="0" smtClean="0"/>
              <a:t>He modernized 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26. What was one of Louis XIV’s greatest economic failures?</a:t>
            </a:r>
          </a:p>
          <a:p>
            <a:r>
              <a:rPr lang="en-US" dirty="0" smtClean="0"/>
              <a:t>He left France in great debt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105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27. What blunder did Louis XIV make relative to French Protestants?</a:t>
            </a:r>
          </a:p>
          <a:p>
            <a:r>
              <a:rPr lang="en-US" dirty="0" smtClean="0"/>
              <a:t>In 1685, he revoked the Edict of Nantes in which French Huguenots had been given religious tolerance</a:t>
            </a:r>
          </a:p>
          <a:p>
            <a:r>
              <a:rPr lang="en-US" dirty="0" smtClean="0"/>
              <a:t>As a result, many Huguenots left France</a:t>
            </a:r>
          </a:p>
          <a:p>
            <a:r>
              <a:rPr lang="en-US" dirty="0" smtClean="0"/>
              <a:t>The loss of thousands of Huguenots hurt France’s economy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881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28. After the Thirty Years’ War, what two Germanic states emerged as important countries?</a:t>
            </a:r>
          </a:p>
          <a:p>
            <a:r>
              <a:rPr lang="en-US" dirty="0" smtClean="0"/>
              <a:t>Prussia and Austria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29. In the 1500s, who was the first Czar of Russia, and who made Russia a larger power?</a:t>
            </a:r>
          </a:p>
          <a:p>
            <a:r>
              <a:rPr lang="en-US" dirty="0" smtClean="0"/>
              <a:t>Ivan the Terrible, a violent and ruthless 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435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30. What Russian family ruled Russia from 1613 to 1917?</a:t>
            </a:r>
          </a:p>
          <a:p>
            <a:r>
              <a:rPr lang="en-US" dirty="0" smtClean="0"/>
              <a:t>The Romanovs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31. In the late 1600s and early 1700s, what did Peter the Great (a Romanov) do that transformed Russia?</a:t>
            </a:r>
          </a:p>
          <a:p>
            <a:r>
              <a:rPr lang="en-US" dirty="0" smtClean="0"/>
              <a:t>He brought western practices to Russia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16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32. What are some examples of how Peter the Great transformed Russia?</a:t>
            </a:r>
          </a:p>
          <a:p>
            <a:r>
              <a:rPr lang="en-US" dirty="0" smtClean="0"/>
              <a:t>He brought in western clothing, manners, technology, ship building,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33. By the 1780s, where would Revolutions begin the eventual dismantling of royal authority in Western Civilization?</a:t>
            </a:r>
          </a:p>
          <a:p>
            <a:r>
              <a:rPr lang="en-US" dirty="0" smtClean="0"/>
              <a:t>America </a:t>
            </a:r>
            <a:r>
              <a:rPr lang="en-US" smtClean="0"/>
              <a:t>and France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7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 the late 1500s, who became the first Bourbon king of France?</a:t>
            </a:r>
          </a:p>
          <a:p>
            <a:r>
              <a:rPr lang="en-US" dirty="0" smtClean="0"/>
              <a:t>Henri IV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Basically, what did Henri IV end?</a:t>
            </a:r>
          </a:p>
          <a:p>
            <a:r>
              <a:rPr lang="en-US" dirty="0" smtClean="0"/>
              <a:t>Henri IV largely ended the French Wars of Religion between Catholics and Huguenots (French Calvinists)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57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3. What is Absolutism?</a:t>
            </a:r>
          </a:p>
          <a:p>
            <a:r>
              <a:rPr lang="en-US" dirty="0" smtClean="0"/>
              <a:t>Absolutism is a Royal System of government in which the king holds total power over his subjects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What was the Divine Right of Kings?</a:t>
            </a:r>
          </a:p>
          <a:p>
            <a:r>
              <a:rPr lang="en-US" dirty="0" smtClean="0"/>
              <a:t>Absolute monarchs believed that they got their right to rule (sovereignty) directly from God.</a:t>
            </a:r>
          </a:p>
          <a:p>
            <a:r>
              <a:rPr lang="en-US" dirty="0" smtClean="0"/>
              <a:t>God, in short, not only allowed them to rule, but did so with affection.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615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Who was the best example of an Absolutist monarch in Europe?</a:t>
            </a:r>
          </a:p>
          <a:p>
            <a:r>
              <a:rPr lang="en-US" dirty="0" smtClean="0"/>
              <a:t>Louis XIV of France (reigned from 1643-1715)</a:t>
            </a:r>
          </a:p>
          <a:p>
            <a:r>
              <a:rPr lang="en-US" dirty="0" smtClean="0"/>
              <a:t>But, for the moment, let’s turn to Louis XIII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During the reign of Louis XIII, who exercised great power in the French government?</a:t>
            </a:r>
          </a:p>
          <a:p>
            <a:r>
              <a:rPr lang="en-US" dirty="0" smtClean="0"/>
              <a:t>Cardinal Richelieu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01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7. What did Richelieu do relative to the French State?</a:t>
            </a:r>
          </a:p>
          <a:p>
            <a:r>
              <a:rPr lang="en-US" dirty="0" smtClean="0"/>
              <a:t>He transformed France into a stronger centralized state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did Richelieu do relative to the French nobility?</a:t>
            </a:r>
          </a:p>
          <a:p>
            <a:r>
              <a:rPr lang="en-US" dirty="0" smtClean="0"/>
              <a:t>He restrained French nobles, and enhanced royal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530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9. What did Richelieu do relative to France’s rivalry with the Hapsburgs of Austria and Spain?</a:t>
            </a:r>
          </a:p>
          <a:p>
            <a:r>
              <a:rPr lang="en-US" dirty="0" smtClean="0"/>
              <a:t>He checked (blocked) the Hapsburgs during the Thirty Years’ War (1618-1648)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What did Richelieu do relative France’s involvement in the Thirty Years’ War?</a:t>
            </a:r>
          </a:p>
          <a:p>
            <a:r>
              <a:rPr lang="en-US" dirty="0" smtClean="0"/>
              <a:t>He positioned France to be the biggest winner of the Thirty Years War, though he did not live to see the end of the war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636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11. In many ways, what was Richelieu’s biggest accomplishment?</a:t>
            </a:r>
          </a:p>
          <a:p>
            <a:r>
              <a:rPr lang="en-US" dirty="0" smtClean="0"/>
              <a:t>He re-made France into something of a modern nation-state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When did Richelieu die?</a:t>
            </a:r>
          </a:p>
          <a:p>
            <a:r>
              <a:rPr lang="en-US" dirty="0" smtClean="0"/>
              <a:t>1642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When did Louis XIII die?</a:t>
            </a:r>
          </a:p>
          <a:p>
            <a:r>
              <a:rPr lang="en-US" dirty="0" smtClean="0"/>
              <a:t>1643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765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14. In what year was Louis XIV born?</a:t>
            </a:r>
          </a:p>
          <a:p>
            <a:r>
              <a:rPr lang="en-US" dirty="0" smtClean="0"/>
              <a:t>1638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In 1643, Louis XIV became what?</a:t>
            </a:r>
          </a:p>
          <a:p>
            <a:r>
              <a:rPr lang="en-US" dirty="0" smtClean="0"/>
              <a:t>King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From 1643 to 1661, how might it be said that Louis XIV reigned but did not rule?</a:t>
            </a:r>
          </a:p>
          <a:p>
            <a:r>
              <a:rPr lang="en-US" dirty="0" smtClean="0"/>
              <a:t>As a young boy and as a young man, Louis XIV was the king, but he did not exercise the power to govern.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965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17. During these years, who was one of Louis XIV’s key advisors?</a:t>
            </a:r>
          </a:p>
          <a:p>
            <a:r>
              <a:rPr lang="en-US" dirty="0" smtClean="0"/>
              <a:t>Cardinal Mazarin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18. When did King Louis XIV of France take over the reins of power?</a:t>
            </a:r>
          </a:p>
          <a:p>
            <a:r>
              <a:rPr lang="en-US" dirty="0" smtClean="0"/>
              <a:t>1661</a:t>
            </a:r>
          </a:p>
          <a:p>
            <a:r>
              <a:rPr lang="en-US" dirty="0" smtClean="0"/>
              <a:t>He would rule France from 1661 until his death in 1715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37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853</Words>
  <Application>Microsoft Macintosh PowerPoint</Application>
  <PresentationFormat>On-screen Show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Age of Absolutism Part C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9</cp:revision>
  <dcterms:created xsi:type="dcterms:W3CDTF">2012-02-10T14:30:01Z</dcterms:created>
  <dcterms:modified xsi:type="dcterms:W3CDTF">2012-02-10T15:14:01Z</dcterms:modified>
</cp:coreProperties>
</file>