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97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6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5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912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7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30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2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1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88BA7-FDBF-DD42-85D9-8EB32590136C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F5431-C2EA-1A4F-88CD-F5C296E0D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0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10, Section 1</a:t>
            </a:r>
            <a:br>
              <a:rPr lang="en-US" dirty="0" smtClean="0"/>
            </a:br>
            <a:r>
              <a:rPr lang="en-US" dirty="0" smtClean="0"/>
              <a:t>Imperialism and America, 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54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is </a:t>
            </a:r>
            <a:r>
              <a:rPr lang="en-US" i="1" dirty="0" smtClean="0"/>
              <a:t>Imperialism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policy in which a more powerful nation imposes, in some combination, military, political, and/or economic control over a weaker nation or territory.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the second half of the 1800s, European powers “scrambled” to carve up and control what continent?</a:t>
            </a:r>
          </a:p>
          <a:p>
            <a:r>
              <a:rPr lang="en-US" dirty="0" smtClean="0"/>
              <a:t>Africa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18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What Asian country, beginning in the 1860s, began a form of modernization that would propel it into the exclusive club of international powers?</a:t>
            </a:r>
          </a:p>
          <a:p>
            <a:r>
              <a:rPr lang="en-US" dirty="0" smtClean="0"/>
              <a:t>Japan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In the late 1800s and early 1900s, more and more Americans warmed to the idea of what?</a:t>
            </a:r>
          </a:p>
          <a:p>
            <a:r>
              <a:rPr lang="en-US" dirty="0" smtClean="0"/>
              <a:t>American expansion overseas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77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5. Due in part to the influence of U.S. Admiral Alfred T. Mahan (1840-1914), the United States began to do what in the late 1800s?</a:t>
            </a:r>
          </a:p>
          <a:p>
            <a:r>
              <a:rPr lang="en-US" dirty="0" smtClean="0"/>
              <a:t>Build up its naval fleet via steel warships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were two of these early steel battleships?</a:t>
            </a:r>
          </a:p>
          <a:p>
            <a:r>
              <a:rPr lang="en-US" i="1" dirty="0" smtClean="0"/>
              <a:t>USS Maine</a:t>
            </a:r>
          </a:p>
          <a:p>
            <a:r>
              <a:rPr lang="en-US" i="1" dirty="0" smtClean="0"/>
              <a:t>USS Oregon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79398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What were three motivations for the United States to join the family of </a:t>
            </a:r>
            <a:r>
              <a:rPr lang="en-US" dirty="0"/>
              <a:t>i</a:t>
            </a:r>
            <a:r>
              <a:rPr lang="en-US" dirty="0" smtClean="0"/>
              <a:t>mperialistic powers?</a:t>
            </a:r>
          </a:p>
          <a:p>
            <a:r>
              <a:rPr lang="en-US" dirty="0" smtClean="0"/>
              <a:t>A Desire for military strength</a:t>
            </a:r>
          </a:p>
          <a:p>
            <a:r>
              <a:rPr lang="en-US" dirty="0" smtClean="0"/>
              <a:t>A thirst for new markets for American products</a:t>
            </a:r>
          </a:p>
          <a:p>
            <a:r>
              <a:rPr lang="en-US" dirty="0" smtClean="0"/>
              <a:t>A belief in the cultural (even racial) superiority of white Americans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35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8. By the late 1800s, the American economy was producing a surplus of what?</a:t>
            </a:r>
          </a:p>
          <a:p>
            <a:r>
              <a:rPr lang="en-US" dirty="0" smtClean="0"/>
              <a:t>Agricultural goods</a:t>
            </a:r>
          </a:p>
          <a:p>
            <a:r>
              <a:rPr lang="en-US" dirty="0" smtClean="0"/>
              <a:t>Manufactured goods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How would an imperialistic foreign policy help to alleviate the problems of the U.S. economy producing more products than could be consumed by Americans?</a:t>
            </a:r>
          </a:p>
          <a:p>
            <a:r>
              <a:rPr lang="en-US" dirty="0" smtClean="0"/>
              <a:t>These surplus American products could be sold to consumers in overseas areas controlled by the U.S.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7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In the late 1800s and early 1900s, many Americans believed not only in </a:t>
            </a:r>
            <a:r>
              <a:rPr lang="en-US" i="1" dirty="0" smtClean="0"/>
              <a:t>white supremacy</a:t>
            </a:r>
            <a:r>
              <a:rPr lang="en-US" dirty="0" smtClean="0"/>
              <a:t> but an even deeper supremacy of which white ethnic group?</a:t>
            </a:r>
          </a:p>
          <a:p>
            <a:r>
              <a:rPr lang="en-US" i="1" dirty="0" smtClean="0"/>
              <a:t>Anglo-Saxons</a:t>
            </a:r>
            <a:r>
              <a:rPr lang="en-US" dirty="0"/>
              <a:t> </a:t>
            </a:r>
            <a:r>
              <a:rPr lang="en-US" dirty="0" smtClean="0"/>
              <a:t>(i.e., peoples whose ancestry stemmed from Britain and parts of Germany)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45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330</Words>
  <Application>Microsoft Macintosh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Chapter 10, Section 1 Imperialism and America,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10, Section 1 Imperialism and America, Part A</dc:title>
  <dc:creator>Mark Leavins</dc:creator>
  <cp:lastModifiedBy>Mark Leavins</cp:lastModifiedBy>
  <cp:revision>4</cp:revision>
  <dcterms:created xsi:type="dcterms:W3CDTF">2012-02-28T16:31:20Z</dcterms:created>
  <dcterms:modified xsi:type="dcterms:W3CDTF">2012-02-28T16:47:26Z</dcterms:modified>
</cp:coreProperties>
</file>