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81" d="100"/>
          <a:sy n="81" d="100"/>
        </p:scale>
        <p:origin x="-1896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printerSettings" Target="printerSettings/printerSettings1.bin"/><Relationship Id="rId16" Type="http://schemas.openxmlformats.org/officeDocument/2006/relationships/presProps" Target="presProps.xml"/><Relationship Id="rId17" Type="http://schemas.openxmlformats.org/officeDocument/2006/relationships/viewProps" Target="viewProps.xml"/><Relationship Id="rId18" Type="http://schemas.openxmlformats.org/officeDocument/2006/relationships/theme" Target="theme/theme1.xml"/><Relationship Id="rId1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E147DB-6D35-FD40-ADF3-6A2A3706F368}" type="datetimeFigureOut">
              <a:rPr lang="en-US" smtClean="0"/>
              <a:t>2/28/12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D3FB5C-087A-C54E-BD49-8A589700C5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41627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E147DB-6D35-FD40-ADF3-6A2A3706F368}" type="datetimeFigureOut">
              <a:rPr lang="en-US" smtClean="0"/>
              <a:t>2/28/12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D3FB5C-087A-C54E-BD49-8A589700C5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94280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E147DB-6D35-FD40-ADF3-6A2A3706F368}" type="datetimeFigureOut">
              <a:rPr lang="en-US" smtClean="0"/>
              <a:t>2/28/12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D3FB5C-087A-C54E-BD49-8A589700C5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03235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E147DB-6D35-FD40-ADF3-6A2A3706F368}" type="datetimeFigureOut">
              <a:rPr lang="en-US" smtClean="0"/>
              <a:t>2/28/12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D3FB5C-087A-C54E-BD49-8A589700C5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99537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E147DB-6D35-FD40-ADF3-6A2A3706F368}" type="datetimeFigureOut">
              <a:rPr lang="en-US" smtClean="0"/>
              <a:t>2/28/12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D3FB5C-087A-C54E-BD49-8A589700C5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18260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E147DB-6D35-FD40-ADF3-6A2A3706F368}" type="datetimeFigureOut">
              <a:rPr lang="en-US" smtClean="0"/>
              <a:t>2/28/12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D3FB5C-087A-C54E-BD49-8A589700C5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02425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E147DB-6D35-FD40-ADF3-6A2A3706F368}" type="datetimeFigureOut">
              <a:rPr lang="en-US" smtClean="0"/>
              <a:t>2/28/12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D3FB5C-087A-C54E-BD49-8A589700C5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12265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E147DB-6D35-FD40-ADF3-6A2A3706F368}" type="datetimeFigureOut">
              <a:rPr lang="en-US" smtClean="0"/>
              <a:t>2/28/12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D3FB5C-087A-C54E-BD49-8A589700C5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36074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E147DB-6D35-FD40-ADF3-6A2A3706F368}" type="datetimeFigureOut">
              <a:rPr lang="en-US" smtClean="0"/>
              <a:t>2/28/12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D3FB5C-087A-C54E-BD49-8A589700C5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7717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E147DB-6D35-FD40-ADF3-6A2A3706F368}" type="datetimeFigureOut">
              <a:rPr lang="en-US" smtClean="0"/>
              <a:t>2/28/12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D3FB5C-087A-C54E-BD49-8A589700C5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75802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E147DB-6D35-FD40-ADF3-6A2A3706F368}" type="datetimeFigureOut">
              <a:rPr lang="en-US" smtClean="0"/>
              <a:t>2/28/12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D3FB5C-087A-C54E-BD49-8A589700C5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45658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E147DB-6D35-FD40-ADF3-6A2A3706F368}" type="datetimeFigureOut">
              <a:rPr lang="en-US" smtClean="0"/>
              <a:t>2/28/12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D3FB5C-087A-C54E-BD49-8A589700C5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08144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Ch</a:t>
            </a:r>
            <a:r>
              <a:rPr lang="en-US" dirty="0" smtClean="0"/>
              <a:t> 10, Section 1</a:t>
            </a:r>
            <a:br>
              <a:rPr lang="en-US" dirty="0" smtClean="0"/>
            </a:br>
            <a:r>
              <a:rPr lang="en-US" dirty="0" smtClean="0"/>
              <a:t>Imperialism and America</a:t>
            </a:r>
            <a:br>
              <a:rPr lang="en-US" dirty="0" smtClean="0"/>
            </a:br>
            <a:r>
              <a:rPr lang="en-US" dirty="0" smtClean="0"/>
              <a:t>Part B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880877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16. How did President Grover Cleveland (Democrat) initially react to the American coup </a:t>
            </a:r>
            <a:r>
              <a:rPr lang="en-US" dirty="0" err="1" smtClean="0"/>
              <a:t>d’etat</a:t>
            </a:r>
            <a:r>
              <a:rPr lang="en-US" dirty="0" smtClean="0"/>
              <a:t> in Hawaii?</a:t>
            </a:r>
          </a:p>
          <a:p>
            <a:r>
              <a:rPr lang="en-US" dirty="0" smtClean="0"/>
              <a:t>He directed that the Queen be restored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17. When Dole refused to step down, how did President Cleveland respond?</a:t>
            </a:r>
          </a:p>
          <a:p>
            <a:r>
              <a:rPr lang="en-US" dirty="0" smtClean="0"/>
              <a:t>He recognized the Republic of Hawaii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195725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18. On March 4, 1897, who became President of the United States?</a:t>
            </a:r>
          </a:p>
          <a:p>
            <a:r>
              <a:rPr lang="en-US" dirty="0" smtClean="0"/>
              <a:t>William McKinley (Republican)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19. Regarding Hawaii, what did McKinley favor?</a:t>
            </a:r>
          </a:p>
          <a:p>
            <a:r>
              <a:rPr lang="en-US" dirty="0" smtClean="0"/>
              <a:t>Annexation by the United States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080630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20. On August 12, 1898, the United States Congress proclaimed Hawaii to be what?</a:t>
            </a:r>
          </a:p>
          <a:p>
            <a:r>
              <a:rPr lang="en-US" dirty="0" smtClean="0"/>
              <a:t>A territory of the United States of America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21. Were the Hawaiian people given a chance to vote “yea” or “nay” on the matter of becoming an American territory?</a:t>
            </a:r>
          </a:p>
          <a:p>
            <a:r>
              <a:rPr lang="en-US" dirty="0" smtClean="0"/>
              <a:t>No they were not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530657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22. In 1959, what did Hawaii become?</a:t>
            </a:r>
          </a:p>
          <a:p>
            <a:r>
              <a:rPr lang="en-US" dirty="0" smtClean="0"/>
              <a:t>The 50</a:t>
            </a:r>
            <a:r>
              <a:rPr lang="en-US" baseline="30000" dirty="0" smtClean="0"/>
              <a:t>th</a:t>
            </a:r>
            <a:r>
              <a:rPr lang="en-US" dirty="0" smtClean="0"/>
              <a:t> state of the United States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23. Not long after, in August 1961, what future American president was born in Honolulu, Hawaii?</a:t>
            </a:r>
          </a:p>
          <a:p>
            <a:r>
              <a:rPr lang="en-US" smtClean="0"/>
              <a:t>Barack Obama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14757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AutoNum type="arabicPeriod"/>
            </a:pPr>
            <a:r>
              <a:rPr lang="en-US" dirty="0" smtClean="0"/>
              <a:t>Who was the Unites States Secretary of State in 1867?</a:t>
            </a:r>
          </a:p>
          <a:p>
            <a:r>
              <a:rPr lang="en-US" dirty="0" smtClean="0"/>
              <a:t>William Seward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2. In 1867, what territory did William Seward arrange for the U.S. to purchase from Russia for $7,200,000?</a:t>
            </a:r>
          </a:p>
          <a:p>
            <a:r>
              <a:rPr lang="en-US" dirty="0" smtClean="0"/>
              <a:t>Alaska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07827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 smtClean="0"/>
              <a:t>3. Seward had to lobby institution in order to get the $7.2 million approved?</a:t>
            </a:r>
          </a:p>
          <a:p>
            <a:r>
              <a:rPr lang="en-US" dirty="0" smtClean="0"/>
              <a:t>The U.S. Congress, particularly the House of Representatives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4. Critics of Seward’s scheme to purchase Alaska derisively called it what?</a:t>
            </a:r>
          </a:p>
          <a:p>
            <a:r>
              <a:rPr lang="en-US" dirty="0" smtClean="0"/>
              <a:t>Seward’s folly</a:t>
            </a:r>
          </a:p>
          <a:p>
            <a:r>
              <a:rPr lang="en-US" dirty="0" smtClean="0"/>
              <a:t>Seward’s icebox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25913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5. But…ultimately what did the U.S. do?</a:t>
            </a:r>
          </a:p>
          <a:p>
            <a:r>
              <a:rPr lang="en-US" dirty="0" smtClean="0"/>
              <a:t>It purchased Alaska in 1867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6. Also in 1867, what else did the U.S. take over?</a:t>
            </a:r>
          </a:p>
          <a:p>
            <a:r>
              <a:rPr lang="en-US" dirty="0" smtClean="0"/>
              <a:t>The Midway Islands, a group of small islands west of the Hawaiian islands</a:t>
            </a:r>
          </a:p>
          <a:p>
            <a:r>
              <a:rPr lang="en-US" dirty="0" smtClean="0"/>
              <a:t>Hawaii was an independent kingdom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76742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7. By the mid-1800s, Americans owned Hawaiian plantations that cultivated what important crop for the American economy?</a:t>
            </a:r>
          </a:p>
          <a:p>
            <a:r>
              <a:rPr lang="en-US" dirty="0" smtClean="0"/>
              <a:t>Sugar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8. Also, thousands of laborers were brought into Hawaii from what Asian Pacific country?</a:t>
            </a:r>
          </a:p>
          <a:p>
            <a:r>
              <a:rPr lang="en-US" dirty="0" smtClean="0"/>
              <a:t>Japan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9332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 smtClean="0"/>
              <a:t>9. Why did American sugar planters want the United States to annex (take over) Hawaii as an American territory?</a:t>
            </a:r>
          </a:p>
          <a:p>
            <a:r>
              <a:rPr lang="en-US" dirty="0" smtClean="0"/>
              <a:t>In order to bypass a recently-imposed sugar tax (tariff/duty) on imported sugar</a:t>
            </a:r>
          </a:p>
          <a:p>
            <a:r>
              <a:rPr lang="en-US" dirty="0" smtClean="0"/>
              <a:t>In short, they wanted to be able to sell their Hawaiian sugar to American consumers at a price that was competitive to American-grown sugar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699515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10. In 1887, the United States pressured Hawaii to allow the U.S. to build a naval base where?</a:t>
            </a:r>
          </a:p>
          <a:p>
            <a:r>
              <a:rPr lang="en-US" dirty="0" smtClean="0"/>
              <a:t>Pearl Harbor, a nice natural harbor on the south side of Oahu, not far from Honolulu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11. At first, what was did the U.S. use Pearl Harbor for?</a:t>
            </a:r>
          </a:p>
          <a:p>
            <a:r>
              <a:rPr lang="en-US" dirty="0" smtClean="0"/>
              <a:t>A fueling station for American ships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173561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12. In 1887, who was Hawaii’s king?</a:t>
            </a:r>
          </a:p>
          <a:p>
            <a:r>
              <a:rPr lang="en-US" dirty="0" smtClean="0"/>
              <a:t>King </a:t>
            </a:r>
            <a:r>
              <a:rPr lang="en-US" dirty="0" err="1" smtClean="0"/>
              <a:t>Kalakaua</a:t>
            </a:r>
            <a:r>
              <a:rPr lang="en-US" dirty="0" smtClean="0"/>
              <a:t>, who amended Hawaii’s constitution under American pressure to restrict voting to wealthy landowners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13. When King </a:t>
            </a:r>
            <a:r>
              <a:rPr lang="en-US" dirty="0" err="1" smtClean="0"/>
              <a:t>Kalakaua</a:t>
            </a:r>
            <a:r>
              <a:rPr lang="en-US" dirty="0" smtClean="0"/>
              <a:t> died in 1891, who became Hawaii’s monarch?</a:t>
            </a:r>
          </a:p>
          <a:p>
            <a:r>
              <a:rPr lang="en-US" dirty="0" smtClean="0"/>
              <a:t>Queen Liliuokalani (the king’s sister)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816276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US" dirty="0" smtClean="0"/>
              <a:t>14. How was Queen Liliuokalani different from her brother?</a:t>
            </a:r>
          </a:p>
          <a:p>
            <a:r>
              <a:rPr lang="en-US" dirty="0" smtClean="0"/>
              <a:t>She did not want American landowners to dominate Hawaii, and she resisted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15. What happened in the wake of Liliuokalani’s resistance?</a:t>
            </a:r>
          </a:p>
          <a:p>
            <a:r>
              <a:rPr lang="en-US" dirty="0" smtClean="0"/>
              <a:t>The American Ambassador organized a revolution (with help from the U.S. Marines) and toppled the Queen</a:t>
            </a:r>
          </a:p>
          <a:p>
            <a:r>
              <a:rPr lang="en-US" dirty="0" smtClean="0"/>
              <a:t>A new government was set up under the leadership of Sanford B. Dole, </a:t>
            </a:r>
            <a:r>
              <a:rPr lang="en-US" dirty="0" smtClean="0"/>
              <a:t>a man of </a:t>
            </a:r>
            <a:r>
              <a:rPr lang="en-US" smtClean="0"/>
              <a:t>American lineage-</a:t>
            </a:r>
            <a:r>
              <a:rPr lang="en-US" dirty="0" smtClean="0"/>
              <a:t>--who in turn, helped establish the Republic of Hawaii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199731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</TotalTime>
  <Words>624</Words>
  <Application>Microsoft Macintosh PowerPoint</Application>
  <PresentationFormat>On-screen Show (4:3)</PresentationFormat>
  <Paragraphs>62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Office Theme</vt:lpstr>
      <vt:lpstr>Ch 10, Section 1 Imperialism and America Part B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BBCOE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Mark Leavins</dc:creator>
  <cp:lastModifiedBy>Mark Leavins</cp:lastModifiedBy>
  <cp:revision>10</cp:revision>
  <dcterms:created xsi:type="dcterms:W3CDTF">2012-02-28T17:47:09Z</dcterms:created>
  <dcterms:modified xsi:type="dcterms:W3CDTF">2012-02-28T18:25:59Z</dcterms:modified>
</cp:coreProperties>
</file>