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F245-ED3B-014D-AE79-927D83313A69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D33-3FDC-6C44-B550-D7F411CA9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490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F245-ED3B-014D-AE79-927D83313A69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D33-3FDC-6C44-B550-D7F411CA9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49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F245-ED3B-014D-AE79-927D83313A69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D33-3FDC-6C44-B550-D7F411CA9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682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F245-ED3B-014D-AE79-927D83313A69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D33-3FDC-6C44-B550-D7F411CA9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383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F245-ED3B-014D-AE79-927D83313A69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D33-3FDC-6C44-B550-D7F411CA9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375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F245-ED3B-014D-AE79-927D83313A69}" type="datetimeFigureOut">
              <a:rPr lang="en-US" smtClean="0"/>
              <a:t>2/1/12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D33-3FDC-6C44-B550-D7F411CA9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856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F245-ED3B-014D-AE79-927D83313A69}" type="datetimeFigureOut">
              <a:rPr lang="en-US" smtClean="0"/>
              <a:t>2/1/12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D33-3FDC-6C44-B550-D7F411CA9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168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F245-ED3B-014D-AE79-927D83313A69}" type="datetimeFigureOut">
              <a:rPr lang="en-US" smtClean="0"/>
              <a:t>2/1/12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D33-3FDC-6C44-B550-D7F411CA9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238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F245-ED3B-014D-AE79-927D83313A69}" type="datetimeFigureOut">
              <a:rPr lang="en-US" smtClean="0"/>
              <a:t>2/1/12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D33-3FDC-6C44-B550-D7F411CA9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715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F245-ED3B-014D-AE79-927D83313A69}" type="datetimeFigureOut">
              <a:rPr lang="en-US" smtClean="0"/>
              <a:t>2/1/12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D33-3FDC-6C44-B550-D7F411CA9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327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F245-ED3B-014D-AE79-927D83313A69}" type="datetimeFigureOut">
              <a:rPr lang="en-US" smtClean="0"/>
              <a:t>2/1/12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D33-3FDC-6C44-B550-D7F411CA9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67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6F245-ED3B-014D-AE79-927D83313A69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AAD33-3FDC-6C44-B550-D7F411CA9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030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Big Business and Labor</a:t>
            </a:r>
            <a:br>
              <a:rPr lang="en-US" dirty="0" smtClean="0"/>
            </a:br>
            <a:r>
              <a:rPr lang="en-US" dirty="0" err="1" smtClean="0"/>
              <a:t>Ch</a:t>
            </a:r>
            <a:r>
              <a:rPr lang="en-US" dirty="0" smtClean="0"/>
              <a:t> 6, Sec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961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Where was Andrew Carnegie originally from?</a:t>
            </a:r>
          </a:p>
          <a:p>
            <a:r>
              <a:rPr lang="en-US" dirty="0" smtClean="0"/>
              <a:t>Scotland</a:t>
            </a:r>
          </a:p>
          <a:p>
            <a:r>
              <a:rPr lang="en-US" dirty="0" smtClean="0"/>
              <a:t>He came to the U.S. in 1848, at age 12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In 1873, Andrew Carnegie—having prospered in a railroad company—entered what industry?</a:t>
            </a:r>
          </a:p>
          <a:p>
            <a:r>
              <a:rPr lang="en-US" dirty="0" smtClean="0"/>
              <a:t>The Steel Industry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897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3. By 1899, the Carnegie Steel Company manufactured more steel than what?</a:t>
            </a:r>
          </a:p>
          <a:p>
            <a:r>
              <a:rPr lang="en-US" dirty="0" smtClean="0"/>
              <a:t>All of the steel mills in Great Britain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Carnegie engaged in vertical integration. What is that?</a:t>
            </a:r>
          </a:p>
          <a:p>
            <a:r>
              <a:rPr lang="en-US" dirty="0" smtClean="0"/>
              <a:t>The ownership of sources of supplies that are essential in the manufacture of the final product</a:t>
            </a:r>
          </a:p>
          <a:p>
            <a:r>
              <a:rPr lang="en-US" dirty="0" smtClean="0"/>
              <a:t>For example, Carnegie not only owned steel mills, but also sources of iron ore, coal, and railroad lines.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858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5. What is horizontal integration?</a:t>
            </a:r>
          </a:p>
          <a:p>
            <a:r>
              <a:rPr lang="en-US" dirty="0" smtClean="0"/>
              <a:t>The process of buying out and owning sources of business competition.</a:t>
            </a:r>
          </a:p>
          <a:p>
            <a:r>
              <a:rPr lang="en-US" dirty="0" smtClean="0"/>
              <a:t>For example, Carnegie sought to buy steel companies that competed against him.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Upon the sale of his business in 1901, Carnegie controlled most of what in the U.S.?</a:t>
            </a:r>
          </a:p>
          <a:p>
            <a:r>
              <a:rPr lang="en-US" dirty="0" smtClean="0"/>
              <a:t>The Steel Industry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332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7. What was Social Darwinism?</a:t>
            </a:r>
          </a:p>
          <a:p>
            <a:r>
              <a:rPr lang="en-US" dirty="0" smtClean="0"/>
              <a:t>A philosophy in which the principles of Charles Darwin’s Theory of Evolution are applied to human society</a:t>
            </a:r>
          </a:p>
          <a:p>
            <a:r>
              <a:rPr lang="en-US" dirty="0" smtClean="0"/>
              <a:t>In evolutionary theory, the species that survive and thrive are those that adapt to their environment, thus you have the “survival of the fittest.”</a:t>
            </a:r>
          </a:p>
          <a:p>
            <a:r>
              <a:rPr lang="en-US" dirty="0" smtClean="0"/>
              <a:t>In Social Darwinism, the fittest members of human society can and should prosper. Those who fail are less fit. </a:t>
            </a:r>
            <a:endParaRPr lang="en-US" dirty="0"/>
          </a:p>
          <a:p>
            <a:r>
              <a:rPr lang="en-US" dirty="0" smtClean="0"/>
              <a:t>Social Darwinists tended to believe that society should let nature take its course and weed out the unfit.</a:t>
            </a:r>
          </a:p>
          <a:p>
            <a:r>
              <a:rPr lang="en-US" dirty="0" smtClean="0"/>
              <a:t>Social Darwinists tended to believe that government should not regulate markets, and businesses should be allowed to do largely as they please.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571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8. According to Social Darwinism, material riches were a sign of what?</a:t>
            </a:r>
          </a:p>
          <a:p>
            <a:r>
              <a:rPr lang="en-US" dirty="0" smtClean="0"/>
              <a:t>One’s fitness and personal virtue</a:t>
            </a:r>
          </a:p>
          <a:p>
            <a:r>
              <a:rPr lang="en-US" dirty="0" smtClean="0"/>
              <a:t>Some even said it was a sign of God’s favor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9. According to Social Darwinism, the poor should be viewed how?</a:t>
            </a:r>
          </a:p>
          <a:p>
            <a:r>
              <a:rPr lang="en-US" dirty="0" smtClean="0"/>
              <a:t>As inferior to the successful</a:t>
            </a:r>
          </a:p>
          <a:p>
            <a:r>
              <a:rPr lang="en-US" dirty="0" smtClean="0"/>
              <a:t>As getting what they deserved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025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10. What is a corporate merger?</a:t>
            </a:r>
          </a:p>
          <a:p>
            <a:r>
              <a:rPr lang="en-US" dirty="0" smtClean="0"/>
              <a:t>A situation when one business buys out and combines with another business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11. Once a situation in created in which one business controls an entire industry, you have a what?</a:t>
            </a:r>
          </a:p>
          <a:p>
            <a:r>
              <a:rPr lang="en-US" dirty="0" smtClean="0"/>
              <a:t>A monopoly</a:t>
            </a:r>
          </a:p>
          <a:p>
            <a:r>
              <a:rPr lang="en-US" dirty="0" smtClean="0"/>
              <a:t>Absolute monopolies were rare, but near monopolies were not in the late 1800s and early 1900s.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314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12. What is a Holding Company?</a:t>
            </a:r>
          </a:p>
          <a:p>
            <a:r>
              <a:rPr lang="en-US" dirty="0" smtClean="0"/>
              <a:t>A company that does nothing but own other companies through the ownership of company stock.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13. By the way, who “owns” a corporation?</a:t>
            </a:r>
          </a:p>
          <a:p>
            <a:r>
              <a:rPr lang="en-US" dirty="0" smtClean="0"/>
              <a:t>The people or businesses who own the shares of stock of the company.</a:t>
            </a:r>
          </a:p>
          <a:p>
            <a:r>
              <a:rPr lang="en-US" dirty="0" smtClean="0"/>
              <a:t>Whoever controls a majority of the stock controls the company.</a:t>
            </a:r>
          </a:p>
          <a:p>
            <a:r>
              <a:rPr lang="en-US" dirty="0" smtClean="0"/>
              <a:t>In some situations, on one person or business owns a majority of the stock; therefore, a combination of shareholders must control the company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076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14. Who bought Carnegie Steel in 1901?</a:t>
            </a:r>
          </a:p>
          <a:p>
            <a:r>
              <a:rPr lang="en-US" dirty="0" smtClean="0"/>
              <a:t>U.S. Steel</a:t>
            </a:r>
          </a:p>
          <a:p>
            <a:r>
              <a:rPr lang="en-US" dirty="0" smtClean="0"/>
              <a:t>U.S. Steel became the world’s largest business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15. Who led U.S. Steel?</a:t>
            </a:r>
          </a:p>
          <a:p>
            <a:r>
              <a:rPr lang="en-US" dirty="0" smtClean="0"/>
              <a:t>J.P. Morgan, a banker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16. Who created the Standard Oil Company?</a:t>
            </a:r>
          </a:p>
          <a:p>
            <a:r>
              <a:rPr lang="en-US" dirty="0" smtClean="0"/>
              <a:t>John D. Rockefeller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630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545</Words>
  <Application>Microsoft Macintosh PowerPoint</Application>
  <PresentationFormat>On-screen Show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Big Business and Labor Ch 6, Sec 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6</cp:revision>
  <dcterms:created xsi:type="dcterms:W3CDTF">2012-02-01T14:08:32Z</dcterms:created>
  <dcterms:modified xsi:type="dcterms:W3CDTF">2012-02-01T14:36:09Z</dcterms:modified>
</cp:coreProperties>
</file>