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0C327-0699-7745-A0F7-DD47DADA061C}" type="datetimeFigureOut">
              <a:rPr lang="en-US" smtClean="0"/>
              <a:t>2/27/12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E7BC3-4C1D-334A-A2C9-18D17F3C0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206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0C327-0699-7745-A0F7-DD47DADA061C}" type="datetimeFigureOut">
              <a:rPr lang="en-US" smtClean="0"/>
              <a:t>2/27/12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E7BC3-4C1D-334A-A2C9-18D17F3C0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944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0C327-0699-7745-A0F7-DD47DADA061C}" type="datetimeFigureOut">
              <a:rPr lang="en-US" smtClean="0"/>
              <a:t>2/27/12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E7BC3-4C1D-334A-A2C9-18D17F3C0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816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0C327-0699-7745-A0F7-DD47DADA061C}" type="datetimeFigureOut">
              <a:rPr lang="en-US" smtClean="0"/>
              <a:t>2/27/12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E7BC3-4C1D-334A-A2C9-18D17F3C0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252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0C327-0699-7745-A0F7-DD47DADA061C}" type="datetimeFigureOut">
              <a:rPr lang="en-US" smtClean="0"/>
              <a:t>2/27/12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E7BC3-4C1D-334A-A2C9-18D17F3C0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092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0C327-0699-7745-A0F7-DD47DADA061C}" type="datetimeFigureOut">
              <a:rPr lang="en-US" smtClean="0"/>
              <a:t>2/27/12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E7BC3-4C1D-334A-A2C9-18D17F3C0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817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0C327-0699-7745-A0F7-DD47DADA061C}" type="datetimeFigureOut">
              <a:rPr lang="en-US" smtClean="0"/>
              <a:t>2/27/12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E7BC3-4C1D-334A-A2C9-18D17F3C0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802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0C327-0699-7745-A0F7-DD47DADA061C}" type="datetimeFigureOut">
              <a:rPr lang="en-US" smtClean="0"/>
              <a:t>2/27/12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E7BC3-4C1D-334A-A2C9-18D17F3C0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98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0C327-0699-7745-A0F7-DD47DADA061C}" type="datetimeFigureOut">
              <a:rPr lang="en-US" smtClean="0"/>
              <a:t>2/27/12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E7BC3-4C1D-334A-A2C9-18D17F3C0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288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0C327-0699-7745-A0F7-DD47DADA061C}" type="datetimeFigureOut">
              <a:rPr lang="en-US" smtClean="0"/>
              <a:t>2/27/12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E7BC3-4C1D-334A-A2C9-18D17F3C0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800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0C327-0699-7745-A0F7-DD47DADA061C}" type="datetimeFigureOut">
              <a:rPr lang="en-US" smtClean="0"/>
              <a:t>2/27/12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E7BC3-4C1D-334A-A2C9-18D17F3C0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684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0C327-0699-7745-A0F7-DD47DADA061C}" type="datetimeFigureOut">
              <a:rPr lang="en-US" smtClean="0"/>
              <a:t>2/27/12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E7BC3-4C1D-334A-A2C9-18D17F3C0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5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Ch</a:t>
            </a:r>
            <a:r>
              <a:rPr lang="en-US" dirty="0" smtClean="0"/>
              <a:t> 9, Section 4</a:t>
            </a:r>
            <a:br>
              <a:rPr lang="en-US" dirty="0" smtClean="0"/>
            </a:br>
            <a:r>
              <a:rPr lang="en-US" dirty="0" smtClean="0"/>
              <a:t>Progressivism under </a:t>
            </a:r>
            <a:br>
              <a:rPr lang="en-US" dirty="0" smtClean="0"/>
            </a:br>
            <a:r>
              <a:rPr lang="en-US" dirty="0" smtClean="0"/>
              <a:t>William Howard Taft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0663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16. Why was the Progressive Party called the “Bull Moose Party?”</a:t>
            </a:r>
          </a:p>
          <a:p>
            <a:r>
              <a:rPr lang="en-US" dirty="0" smtClean="0"/>
              <a:t>In response to an question about his health, T.R. responded that he was as “healthy as a bull moose,” and the name stuck.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17. What were some of the things that TR’s Bull Moose Party supported?</a:t>
            </a:r>
          </a:p>
          <a:p>
            <a:r>
              <a:rPr lang="en-US" dirty="0" smtClean="0"/>
              <a:t>Direct election of U.S. Senators</a:t>
            </a:r>
          </a:p>
          <a:p>
            <a:r>
              <a:rPr lang="en-US" dirty="0" smtClean="0"/>
              <a:t>Women’s suffrage</a:t>
            </a:r>
          </a:p>
          <a:p>
            <a:r>
              <a:rPr lang="en-US" dirty="0" smtClean="0"/>
              <a:t>Workmen’s compensation</a:t>
            </a:r>
          </a:p>
          <a:p>
            <a:r>
              <a:rPr lang="en-US" dirty="0" smtClean="0"/>
              <a:t>Eight-hour workdays</a:t>
            </a:r>
          </a:p>
          <a:p>
            <a:r>
              <a:rPr lang="en-US" dirty="0" smtClean="0"/>
              <a:t>Minimum wages for women</a:t>
            </a:r>
          </a:p>
          <a:p>
            <a:r>
              <a:rPr lang="en-US" dirty="0" smtClean="0"/>
              <a:t>Federal ban on child labor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4532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18. In 1912, who did the Democratic Party nominate as its candidate for the presidency?</a:t>
            </a:r>
          </a:p>
          <a:p>
            <a:r>
              <a:rPr lang="en-US" dirty="0" smtClean="0"/>
              <a:t>Governor Woodrow Wilson of New Jersey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19. What did Republican voters do in 1912?</a:t>
            </a:r>
          </a:p>
          <a:p>
            <a:r>
              <a:rPr lang="en-US" dirty="0" smtClean="0"/>
              <a:t>They split between Taft and Roosevelt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20. What other significant “Third Party” candidate ran for the presidency in 1912?</a:t>
            </a:r>
          </a:p>
          <a:p>
            <a:r>
              <a:rPr lang="en-US" dirty="0" smtClean="0"/>
              <a:t>Eugene V. Debs, a Socialist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9037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21. Thus who were the four major presidential candidates and parties in the election of 1912?</a:t>
            </a:r>
          </a:p>
          <a:p>
            <a:r>
              <a:rPr lang="en-US" dirty="0" smtClean="0"/>
              <a:t>President William Howard Taft, Republican</a:t>
            </a:r>
          </a:p>
          <a:p>
            <a:r>
              <a:rPr lang="en-US" dirty="0" smtClean="0"/>
              <a:t>Governor Woodrow Wilson, Democrat</a:t>
            </a:r>
          </a:p>
          <a:p>
            <a:r>
              <a:rPr lang="en-US" dirty="0" smtClean="0"/>
              <a:t>Former President Teddy Roosevelt, Progressive (Bull Moose)</a:t>
            </a:r>
          </a:p>
          <a:p>
            <a:r>
              <a:rPr lang="en-US" dirty="0" smtClean="0"/>
              <a:t>Eugene V. Debs, Socialist Party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080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22. Between which two candidates did the election campaign turn particularly nasty?</a:t>
            </a:r>
          </a:p>
          <a:p>
            <a:r>
              <a:rPr lang="en-US" dirty="0" smtClean="0"/>
              <a:t>Taft versus Roosevelt (Republican versus former Republican)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23. What were some of the insults thrown by Roosevelt and Taft</a:t>
            </a:r>
          </a:p>
          <a:p>
            <a:r>
              <a:rPr lang="en-US" dirty="0" smtClean="0"/>
              <a:t>Taft called TR a “dangerous egotist”</a:t>
            </a:r>
          </a:p>
          <a:p>
            <a:r>
              <a:rPr lang="en-US" dirty="0" smtClean="0"/>
              <a:t>TR called Taft a “fathead” and a “guinea pig”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5792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24. Republican disunity helped whom the most?</a:t>
            </a:r>
          </a:p>
          <a:p>
            <a:r>
              <a:rPr lang="en-US" dirty="0" smtClean="0"/>
              <a:t>Woodrow Wilson, the Democrat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25. Who ultimately won the Presidential election of 1912?</a:t>
            </a:r>
          </a:p>
          <a:p>
            <a:r>
              <a:rPr lang="en-US" dirty="0" smtClean="0"/>
              <a:t>Woodrow Wilson</a:t>
            </a:r>
          </a:p>
          <a:p>
            <a:r>
              <a:rPr lang="en-US" dirty="0" smtClean="0"/>
              <a:t>He became President on March 4, 1913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5246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26. What was the final score in electoral votes in the 1912 Presidential election?</a:t>
            </a:r>
          </a:p>
          <a:p>
            <a:r>
              <a:rPr lang="en-US" dirty="0" smtClean="0"/>
              <a:t>Wilson (Dem)            435 Electoral votes</a:t>
            </a:r>
          </a:p>
          <a:p>
            <a:r>
              <a:rPr lang="en-US" dirty="0" smtClean="0"/>
              <a:t>Roosevelt (</a:t>
            </a:r>
            <a:r>
              <a:rPr lang="en-US" dirty="0" err="1" smtClean="0"/>
              <a:t>Prog</a:t>
            </a:r>
            <a:r>
              <a:rPr lang="en-US" dirty="0" smtClean="0"/>
              <a:t>)         88  Electoral votes</a:t>
            </a:r>
          </a:p>
          <a:p>
            <a:r>
              <a:rPr lang="en-US" dirty="0" smtClean="0"/>
              <a:t>Taft (Republican)          8  Electoral votes</a:t>
            </a:r>
          </a:p>
          <a:p>
            <a:r>
              <a:rPr lang="en-US" dirty="0" smtClean="0"/>
              <a:t>Debs (Socialist)              0 Electoral votes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293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27. What percent of the popular vote did Democrat Woodrow Wilson receive?</a:t>
            </a:r>
          </a:p>
          <a:p>
            <a:r>
              <a:rPr lang="en-US" dirty="0" smtClean="0"/>
              <a:t>About 42%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28. What did Wilson, Roosevelt, and Debs all have in common?</a:t>
            </a:r>
          </a:p>
          <a:p>
            <a:r>
              <a:rPr lang="en-US" dirty="0" smtClean="0"/>
              <a:t>They were all Progressives who devoted to economic and social reform in some shape, form, or fashion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201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29. What was the approximate final score in terms of popular votes in the 1912 election?</a:t>
            </a:r>
          </a:p>
          <a:p>
            <a:r>
              <a:rPr lang="en-US" dirty="0" smtClean="0"/>
              <a:t>Wilson (Dem)            6,300,000</a:t>
            </a:r>
          </a:p>
          <a:p>
            <a:r>
              <a:rPr lang="en-US" dirty="0" smtClean="0"/>
              <a:t>Roosevelt (</a:t>
            </a:r>
            <a:r>
              <a:rPr lang="en-US" dirty="0" err="1" smtClean="0"/>
              <a:t>Prog</a:t>
            </a:r>
            <a:r>
              <a:rPr lang="en-US" dirty="0" smtClean="0"/>
              <a:t>)       4,100,000</a:t>
            </a:r>
          </a:p>
          <a:p>
            <a:r>
              <a:rPr lang="en-US" dirty="0" smtClean="0"/>
              <a:t>Taft (Republican)      3,400,000</a:t>
            </a:r>
          </a:p>
          <a:p>
            <a:r>
              <a:rPr lang="en-US" dirty="0" smtClean="0"/>
              <a:t>Debs (Socialist)             900,000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758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30. Fundamentally, why did the Democrat, Woodrow Wilson, win the Presidential Election of 1912?</a:t>
            </a:r>
          </a:p>
          <a:p>
            <a:r>
              <a:rPr lang="en-US" dirty="0" smtClean="0"/>
              <a:t>The Republican vote was divided between Roosevelt and Taft, thus ensuring </a:t>
            </a:r>
            <a:r>
              <a:rPr lang="en-US" smtClean="0"/>
              <a:t>Wilson’s victory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747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Who won the Presidential election of 1908?</a:t>
            </a:r>
          </a:p>
          <a:p>
            <a:r>
              <a:rPr lang="en-US" dirty="0" smtClean="0"/>
              <a:t>William Howard Taft (Republican)</a:t>
            </a:r>
          </a:p>
          <a:p>
            <a:r>
              <a:rPr lang="en-US" dirty="0" smtClean="0"/>
              <a:t>Taft was Secretary of War under Teddy Roosevelt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In the 1908 election, which Democrat did William Howard Taft defeat?</a:t>
            </a:r>
          </a:p>
          <a:p>
            <a:r>
              <a:rPr lang="en-US" dirty="0" smtClean="0"/>
              <a:t>William Jennings Bryan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822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3. In many ways, the Taft Administration was what?</a:t>
            </a:r>
          </a:p>
          <a:p>
            <a:r>
              <a:rPr lang="en-US" dirty="0" smtClean="0"/>
              <a:t>Progressive…but not fanatical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How was William Howard Taft different from Teddy Roosevelt?</a:t>
            </a:r>
          </a:p>
          <a:p>
            <a:r>
              <a:rPr lang="en-US" dirty="0" smtClean="0"/>
              <a:t>He was more cautious</a:t>
            </a:r>
          </a:p>
          <a:p>
            <a:r>
              <a:rPr lang="en-US" dirty="0" smtClean="0"/>
              <a:t>He did not have Roosevelt’s outgoing personality</a:t>
            </a:r>
          </a:p>
          <a:p>
            <a:r>
              <a:rPr lang="en-US" dirty="0" smtClean="0"/>
              <a:t>Taft never won over the American public as Teddy Roosevelt had done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629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5. From the 1860 Presidential election through the 1908 Presidential election, which Party had won every election but two?</a:t>
            </a:r>
          </a:p>
          <a:p>
            <a:r>
              <a:rPr lang="en-US" dirty="0" smtClean="0"/>
              <a:t>The Republicans</a:t>
            </a:r>
          </a:p>
          <a:p>
            <a:r>
              <a:rPr lang="en-US" dirty="0" smtClean="0"/>
              <a:t>They Republicans won: 1860, 1864, 1868, 1872, 1876, 1880, 1888, 1896, 1900, 1904, 1908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816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6. From 1860 through 1908, which two Presidential elections did the Democrats win?</a:t>
            </a:r>
          </a:p>
          <a:p>
            <a:r>
              <a:rPr lang="en-US" dirty="0" smtClean="0"/>
              <a:t>1884 and 1892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7. Which Democrat won in 1884 and 1892?</a:t>
            </a:r>
          </a:p>
          <a:p>
            <a:r>
              <a:rPr lang="en-US" dirty="0" smtClean="0"/>
              <a:t>Grover Cleveland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509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8. By 1910, which political party was beginning to split into Progressive versus Conservative wings?</a:t>
            </a:r>
          </a:p>
          <a:p>
            <a:r>
              <a:rPr lang="en-US" dirty="0" smtClean="0"/>
              <a:t>The Republican Party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9. In the 1910 midterm elections, which party won control of the U.S. House of Representatives?</a:t>
            </a:r>
          </a:p>
          <a:p>
            <a:r>
              <a:rPr lang="en-US" dirty="0" smtClean="0"/>
              <a:t>The Democratic Party, for the first time in nearly 20 years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940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10. In 1910, former President Teddy Roosevelt (still a Republican) began to call for what?</a:t>
            </a:r>
          </a:p>
          <a:p>
            <a:r>
              <a:rPr lang="en-US" dirty="0" smtClean="0"/>
              <a:t>A </a:t>
            </a:r>
            <a:r>
              <a:rPr lang="en-US" i="1" dirty="0" smtClean="0"/>
              <a:t>New Nationalism</a:t>
            </a:r>
            <a:r>
              <a:rPr lang="en-US" dirty="0" smtClean="0"/>
              <a:t> in which the federal government would exercise power on behalf of “the welfare of the people.”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11. Increasingly, Teddy Roosevelt was in conflict with whom?</a:t>
            </a:r>
          </a:p>
          <a:p>
            <a:r>
              <a:rPr lang="en-US" dirty="0" smtClean="0"/>
              <a:t>President Taft and much of the Republican Party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930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12. By 1912, former president, Theodore Roosevelt had decided to do what?</a:t>
            </a:r>
          </a:p>
          <a:p>
            <a:r>
              <a:rPr lang="en-US" dirty="0" smtClean="0"/>
              <a:t>Run for President, but not as either a Republican or Democrat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13. As a figure of speech, what do we call candidates who are not Republicans or Democrats?</a:t>
            </a:r>
          </a:p>
          <a:p>
            <a:r>
              <a:rPr lang="en-US" dirty="0" smtClean="0"/>
              <a:t>Third Party candidates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4754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14. What Party did Teddy Roosevelt (aka “T.R.”) represent?</a:t>
            </a:r>
          </a:p>
          <a:p>
            <a:r>
              <a:rPr lang="en-US" dirty="0" smtClean="0"/>
              <a:t>The Progressive Party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15. What was the Progressive Party’s nickname in 1912?</a:t>
            </a:r>
          </a:p>
          <a:p>
            <a:r>
              <a:rPr lang="en-US" dirty="0" smtClean="0"/>
              <a:t>The Bull Moose Party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935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827</Words>
  <Application>Microsoft Macintosh PowerPoint</Application>
  <PresentationFormat>On-screen Show (4:3)</PresentationFormat>
  <Paragraphs>94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Ch 9, Section 4 Progressivism under  William Howard Taft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 9, Section 4 Progressivism under  William Howard Taft</dc:title>
  <dc:creator>Mark Leavins</dc:creator>
  <cp:lastModifiedBy>Mark Leavins</cp:lastModifiedBy>
  <cp:revision>8</cp:revision>
  <dcterms:created xsi:type="dcterms:W3CDTF">2012-02-27T14:15:47Z</dcterms:created>
  <dcterms:modified xsi:type="dcterms:W3CDTF">2012-02-27T15:05:34Z</dcterms:modified>
</cp:coreProperties>
</file>