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19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59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6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9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1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82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1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6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8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9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BA117-2ABF-E74F-A701-270303F44F6D}" type="datetimeFigureOut">
              <a:rPr lang="en-US" smtClean="0"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1B110-349A-5745-8963-5AE36C3D9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8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Protestant Reformation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68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Switzerland, what was the Ulrich Zwingli approach to Christianity?</a:t>
            </a:r>
          </a:p>
          <a:p>
            <a:r>
              <a:rPr lang="en-US" dirty="0" smtClean="0"/>
              <a:t>Like Luther, Zwingli rejected much of Catholic teaching</a:t>
            </a:r>
          </a:p>
          <a:p>
            <a:r>
              <a:rPr lang="en-US" dirty="0" smtClean="0"/>
              <a:t>Zwingli believed in justification by faith alone</a:t>
            </a:r>
          </a:p>
          <a:p>
            <a:r>
              <a:rPr lang="en-US" dirty="0" smtClean="0"/>
              <a:t>Zwingli believed that baptism and communion were largely symbolic</a:t>
            </a:r>
          </a:p>
          <a:p>
            <a:r>
              <a:rPr lang="en-US" dirty="0" smtClean="0"/>
              <a:t>Zwingli believed in iconoclasm, the destruction of religious paintings and statues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32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In what ways did Luther and Zwingli disagree?</a:t>
            </a:r>
          </a:p>
          <a:p>
            <a:r>
              <a:rPr lang="en-US" dirty="0" smtClean="0"/>
              <a:t>They disagreed on what the sacraments did</a:t>
            </a:r>
          </a:p>
          <a:p>
            <a:r>
              <a:rPr lang="en-US" dirty="0" smtClean="0"/>
              <a:t>They disagreed on the use of icons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became of Zwingli?</a:t>
            </a:r>
          </a:p>
          <a:p>
            <a:r>
              <a:rPr lang="en-US" dirty="0" smtClean="0"/>
              <a:t>In 1531, Zwingli was killed in a war between Protestants and Catholics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Who was John (Jean) Calvin, and what was Calvinism?</a:t>
            </a:r>
          </a:p>
          <a:p>
            <a:r>
              <a:rPr lang="en-US" dirty="0" smtClean="0"/>
              <a:t>John Calvin was a French lawyer who became a Protestant theologian</a:t>
            </a:r>
          </a:p>
          <a:p>
            <a:r>
              <a:rPr lang="en-US" dirty="0" smtClean="0"/>
              <a:t>Like Luther, Calvin believed in and taught justification by faith alone</a:t>
            </a:r>
          </a:p>
          <a:p>
            <a:r>
              <a:rPr lang="en-US" dirty="0" smtClean="0"/>
              <a:t>Calvin taught that God determines whatsoever shall happen in history</a:t>
            </a:r>
          </a:p>
          <a:p>
            <a:r>
              <a:rPr lang="en-US" dirty="0" smtClean="0"/>
              <a:t>Calvin’s system of theology became known as Calvinism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7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5. In Calvinism, God’s </a:t>
            </a:r>
            <a:r>
              <a:rPr lang="en-US" i="1" dirty="0" smtClean="0"/>
              <a:t>eternal decree</a:t>
            </a:r>
            <a:r>
              <a:rPr lang="en-US" dirty="0" smtClean="0"/>
              <a:t> was known as what?</a:t>
            </a:r>
          </a:p>
          <a:p>
            <a:r>
              <a:rPr lang="en-US" dirty="0" smtClean="0"/>
              <a:t>Predestination</a:t>
            </a:r>
          </a:p>
          <a:p>
            <a:r>
              <a:rPr lang="en-US" dirty="0" smtClean="0"/>
              <a:t>Calvin taught that God chose some to be saved, and chose that others would remain in sin unto damnation</a:t>
            </a:r>
          </a:p>
          <a:p>
            <a:r>
              <a:rPr lang="en-US" dirty="0" smtClean="0"/>
              <a:t>Those chosen to salvation were known as the Elect, and the Elect would ultimately come to faith in Christ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878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6. Where did John Calvin gain power in the 1530s?</a:t>
            </a:r>
          </a:p>
          <a:p>
            <a:r>
              <a:rPr lang="en-US" dirty="0" smtClean="0"/>
              <a:t>Geneva, Switzerland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What types of rules did Calvin eventually help to establish in Geneva?</a:t>
            </a:r>
          </a:p>
          <a:p>
            <a:r>
              <a:rPr lang="en-US" dirty="0" smtClean="0"/>
              <a:t>In Geneva, strict moral rules rules were put in place, and activities such as dancing, dirty songs, drunkenness, cursing, and card playing were banned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47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To where did Calvinism spread?</a:t>
            </a:r>
          </a:p>
          <a:p>
            <a:r>
              <a:rPr lang="en-US" dirty="0" smtClean="0"/>
              <a:t>France</a:t>
            </a:r>
          </a:p>
          <a:p>
            <a:r>
              <a:rPr lang="en-US" dirty="0" smtClean="0"/>
              <a:t>The Netherlands (Holland)</a:t>
            </a:r>
          </a:p>
          <a:p>
            <a:r>
              <a:rPr lang="en-US" dirty="0" smtClean="0"/>
              <a:t>Scotland</a:t>
            </a:r>
          </a:p>
          <a:p>
            <a:r>
              <a:rPr lang="en-US" dirty="0" smtClean="0"/>
              <a:t>England</a:t>
            </a:r>
          </a:p>
          <a:p>
            <a:r>
              <a:rPr lang="en-US" dirty="0" smtClean="0"/>
              <a:t>And eventually, North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3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What was Calvin’s 1536 (first edition) book, </a:t>
            </a:r>
            <a:r>
              <a:rPr lang="en-US" i="1" dirty="0" smtClean="0"/>
              <a:t>Institutes of the Christian Religion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systematic explanation of Calvin’s view of </a:t>
            </a:r>
            <a:r>
              <a:rPr lang="en-US" smtClean="0"/>
              <a:t>Protestant Christianity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74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315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Protestant Reformation Part C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Protestant Reformation Part C</dc:title>
  <dc:creator>Mark Leavins</dc:creator>
  <cp:lastModifiedBy>Mark Leavins</cp:lastModifiedBy>
  <cp:revision>9</cp:revision>
  <dcterms:created xsi:type="dcterms:W3CDTF">2012-09-19T01:54:17Z</dcterms:created>
  <dcterms:modified xsi:type="dcterms:W3CDTF">2012-09-19T02:56:13Z</dcterms:modified>
</cp:coreProperties>
</file>