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4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2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2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3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4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75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58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6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F4A1F-65D5-8F46-B14E-50A7C00F9654}" type="datetimeFigureOut">
              <a:rPr lang="en-US" smtClean="0"/>
              <a:t>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6086B-D5DE-A641-B82F-E984187CD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5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</a:t>
            </a:r>
            <a:r>
              <a:rPr lang="en-US" dirty="0" smtClean="0"/>
              <a:t> 9, Sec 3</a:t>
            </a:r>
            <a:br>
              <a:rPr lang="en-US" dirty="0" smtClean="0"/>
            </a:br>
            <a:r>
              <a:rPr lang="en-US" dirty="0" smtClean="0"/>
              <a:t>Teddy Roosevelt’s Square Deal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21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16. In 1905, who did President Roosevelt name as head of the U.S. Forest Service?</a:t>
            </a:r>
          </a:p>
          <a:p>
            <a:r>
              <a:rPr lang="en-US" dirty="0" smtClean="0"/>
              <a:t>Gifford Pinchot, a professional conservationist who used his office to conserve large tracts of western lands from private use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did the National Reclamation Act of 1902 do?</a:t>
            </a:r>
          </a:p>
          <a:p>
            <a:r>
              <a:rPr lang="en-US" dirty="0" smtClean="0"/>
              <a:t>Used money from the sale of public lands for the use of federal irrigation projects in the 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94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18. Did President Teddy Roosevelt embrace full civil rights and equality for African-Americans?</a:t>
            </a:r>
          </a:p>
          <a:p>
            <a:r>
              <a:rPr lang="en-US" dirty="0" smtClean="0"/>
              <a:t>No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But…in a symbolic gesture that brought him both praise and criticism, with whom did President Roosevelt host for dinner at the White House?</a:t>
            </a:r>
          </a:p>
          <a:p>
            <a:r>
              <a:rPr lang="en-US" dirty="0" smtClean="0"/>
              <a:t>Booker T. Washington, the African-American head of the Tuskegee Institute in Alabama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59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20. African-American Civil Rights activist, W.E.B. </a:t>
            </a:r>
            <a:r>
              <a:rPr lang="en-US" dirty="0" err="1" smtClean="0"/>
              <a:t>DuBois</a:t>
            </a:r>
            <a:r>
              <a:rPr lang="en-US" dirty="0" smtClean="0"/>
              <a:t> demanded what?</a:t>
            </a:r>
          </a:p>
          <a:p>
            <a:r>
              <a:rPr lang="en-US" dirty="0" smtClean="0"/>
              <a:t>Immediate social and economic equality for Black Americans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In 1909, W.E.B. </a:t>
            </a:r>
            <a:r>
              <a:rPr lang="en-US" dirty="0" err="1" smtClean="0"/>
              <a:t>DuBois</a:t>
            </a:r>
            <a:r>
              <a:rPr lang="en-US" dirty="0" smtClean="0"/>
              <a:t> and others founded what Civil Rights organization, an organization that exists to this day?</a:t>
            </a:r>
          </a:p>
          <a:p>
            <a:r>
              <a:rPr lang="en-US" dirty="0" smtClean="0"/>
              <a:t>The National Association for the Advancement of Colored People </a:t>
            </a:r>
            <a:r>
              <a:rPr lang="en-US" smtClean="0"/>
              <a:t>(The NAACP)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73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/>
              <a:buChar char="•"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Based on his reading of history, Teddy Roosevelt was convinced the U.S. needed what to be quite powerful?</a:t>
            </a:r>
          </a:p>
          <a:p>
            <a:r>
              <a:rPr lang="en-US" dirty="0" smtClean="0"/>
              <a:t>The Federal Government of the United States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is a quotation from Teddy Roosevelt that illustrates his view that the U.S. needed a powerful Federal Government working on behalf of the people in general?</a:t>
            </a:r>
          </a:p>
          <a:p>
            <a:r>
              <a:rPr lang="en-US" dirty="0" smtClean="0"/>
              <a:t>“A simple and poor society can exist as a democracy on the basis of sheer individualism…but a rich and complex industrial society cannot so exist…”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9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What were </a:t>
            </a:r>
            <a:r>
              <a:rPr lang="en-US" i="1" dirty="0" smtClean="0"/>
              <a:t>trusts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Organizations that held stock in many companies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By 1900, about what percentage of the industries were controlled by trusts?</a:t>
            </a:r>
          </a:p>
          <a:p>
            <a:r>
              <a:rPr lang="en-US" dirty="0" smtClean="0"/>
              <a:t>About 80%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38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5. What piece of federal legislation had failed to control the trusts?</a:t>
            </a:r>
          </a:p>
          <a:p>
            <a:r>
              <a:rPr lang="en-US" dirty="0" smtClean="0"/>
              <a:t>The Sherman Antitrust Act of 1890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did President Teddy Roosevelt do relative to American trusts?</a:t>
            </a:r>
          </a:p>
          <a:p>
            <a:r>
              <a:rPr lang="en-US" dirty="0" smtClean="0"/>
              <a:t>He brought suit (with limited success)against different trusts, and in doing so, gained a reputation as something of a </a:t>
            </a:r>
            <a:r>
              <a:rPr lang="en-US" i="1" dirty="0" smtClean="0"/>
              <a:t>trustbuster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5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What did the Elkins Act of 1903 do?</a:t>
            </a:r>
          </a:p>
          <a:p>
            <a:r>
              <a:rPr lang="en-US" dirty="0" smtClean="0"/>
              <a:t>Regulated railroad pricing practices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did the Hepburn Act of 1906 do?</a:t>
            </a:r>
          </a:p>
          <a:p>
            <a:r>
              <a:rPr lang="en-US" dirty="0" smtClean="0"/>
              <a:t>Limited the distributing of free railroad passes, a tool the railroad companies used to bribe those whose help the railroad companies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988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9. The 1906 Hepburn Act also did what?</a:t>
            </a:r>
          </a:p>
          <a:p>
            <a:r>
              <a:rPr lang="en-US" dirty="0" smtClean="0"/>
              <a:t>Granted the Interstate Commerce Commission the power to set maximum railroad rates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In the wake of reading Upton Sinclair’s </a:t>
            </a:r>
            <a:r>
              <a:rPr lang="en-US" i="1" dirty="0" smtClean="0"/>
              <a:t>The Jungle</a:t>
            </a:r>
            <a:r>
              <a:rPr lang="en-US" dirty="0" smtClean="0"/>
              <a:t>, President Teddy Roosevelt supported the passage of what law?</a:t>
            </a:r>
          </a:p>
          <a:p>
            <a:r>
              <a:rPr lang="en-US" dirty="0" smtClean="0"/>
              <a:t>The Meat Inspection Act</a:t>
            </a:r>
          </a:p>
        </p:txBody>
      </p:sp>
    </p:spTree>
    <p:extLst>
      <p:ext uri="{BB962C8B-B14F-4D97-AF65-F5344CB8AC3E}">
        <p14:creationId xmlns:p14="http://schemas.microsoft.com/office/powerpoint/2010/main" val="2381599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11. What did the Meat Inspection Act of 1906 do?</a:t>
            </a:r>
          </a:p>
          <a:p>
            <a:r>
              <a:rPr lang="en-US" dirty="0" smtClean="0"/>
              <a:t>Established rules for cleanliness in the meatpacking industry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What did the Pure Food and Drug Act of 1906 do?</a:t>
            </a:r>
          </a:p>
          <a:p>
            <a:r>
              <a:rPr lang="en-US" dirty="0" smtClean="0"/>
              <a:t>Halted the sale of contaminated foods</a:t>
            </a:r>
          </a:p>
          <a:p>
            <a:r>
              <a:rPr lang="en-US" dirty="0" smtClean="0"/>
              <a:t>Required truthfulness in advertising in labeling in foods and medicines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99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Prior to the Pure Food and Drug Act of 1906, popular medicines (often for children) contained what types of substances?</a:t>
            </a:r>
          </a:p>
          <a:p>
            <a:r>
              <a:rPr lang="en-US" dirty="0" smtClean="0"/>
              <a:t>Alcohol</a:t>
            </a:r>
          </a:p>
          <a:p>
            <a:r>
              <a:rPr lang="en-US" dirty="0" smtClean="0"/>
              <a:t>Opium</a:t>
            </a:r>
          </a:p>
          <a:p>
            <a:r>
              <a:rPr lang="en-US" dirty="0" smtClean="0"/>
              <a:t>Cocaine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973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By the late 1800s and early 1900s, what was rapidly disappearing in the United States?</a:t>
            </a:r>
          </a:p>
          <a:p>
            <a:r>
              <a:rPr lang="en-US" dirty="0" smtClean="0"/>
              <a:t>Virgin wilderness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President Teddy Roosevelt made what environmental issue a great concern during his administration?</a:t>
            </a:r>
          </a:p>
          <a:p>
            <a:r>
              <a:rPr lang="en-US" dirty="0" smtClean="0"/>
              <a:t>Wilderness conservation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7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592</Words>
  <Application>Microsoft Macintosh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 9, Sec 3 Teddy Roosevelt’s Square Deal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12</cp:revision>
  <dcterms:created xsi:type="dcterms:W3CDTF">2012-02-16T17:41:51Z</dcterms:created>
  <dcterms:modified xsi:type="dcterms:W3CDTF">2012-02-16T18:22:23Z</dcterms:modified>
</cp:coreProperties>
</file>