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8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C4253F-BD9C-6740-9DB0-A7AD0DEC56C9}" type="datetimeFigureOut">
              <a:rPr lang="en-US" smtClean="0"/>
              <a:t>2/16/12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3434555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4253F-BD9C-6740-9DB0-A7AD0DEC56C9}" type="datetimeFigureOut">
              <a:rPr lang="en-US" smtClean="0"/>
              <a:t>2/16/12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2492138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4253F-BD9C-6740-9DB0-A7AD0DEC56C9}" type="datetimeFigureOut">
              <a:rPr lang="en-US" smtClean="0"/>
              <a:t>2/16/12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2619709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C4253F-BD9C-6740-9DB0-A7AD0DEC56C9}" type="datetimeFigureOut">
              <a:rPr lang="en-US" smtClean="0"/>
              <a:t>2/16/12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288618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C4253F-BD9C-6740-9DB0-A7AD0DEC56C9}" type="datetimeFigureOut">
              <a:rPr lang="en-US" smtClean="0"/>
              <a:t>2/16/12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3213546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C4253F-BD9C-6740-9DB0-A7AD0DEC56C9}" type="datetimeFigureOut">
              <a:rPr lang="en-US" smtClean="0"/>
              <a:t>2/16/12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732802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C4253F-BD9C-6740-9DB0-A7AD0DEC56C9}" type="datetimeFigureOut">
              <a:rPr lang="en-US" smtClean="0"/>
              <a:t>2/16/12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1347760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C4253F-BD9C-6740-9DB0-A7AD0DEC56C9}" type="datetimeFigureOut">
              <a:rPr lang="en-US" smtClean="0"/>
              <a:t>2/16/12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3667669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C4253F-BD9C-6740-9DB0-A7AD0DEC56C9}" type="datetimeFigureOut">
              <a:rPr lang="en-US" smtClean="0"/>
              <a:t>2/16/12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1851155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4253F-BD9C-6740-9DB0-A7AD0DEC56C9}" type="datetimeFigureOut">
              <a:rPr lang="en-US" smtClean="0"/>
              <a:t>2/16/12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3261768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4253F-BD9C-6740-9DB0-A7AD0DEC56C9}" type="datetimeFigureOut">
              <a:rPr lang="en-US" smtClean="0"/>
              <a:t>2/16/12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412D92-9051-9F46-8915-960D4630A228}" type="slidenum">
              <a:rPr lang="en-US" smtClean="0"/>
              <a:t>‹#›</a:t>
            </a:fld>
            <a:endParaRPr lang="en-US"/>
          </a:p>
        </p:txBody>
      </p:sp>
    </p:spTree>
    <p:extLst>
      <p:ext uri="{BB962C8B-B14F-4D97-AF65-F5344CB8AC3E}">
        <p14:creationId xmlns:p14="http://schemas.microsoft.com/office/powerpoint/2010/main" val="31000605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C4253F-BD9C-6740-9DB0-A7AD0DEC56C9}" type="datetimeFigureOut">
              <a:rPr lang="en-US" smtClean="0"/>
              <a:t>2/16/12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12D92-9051-9F46-8915-960D4630A228}" type="slidenum">
              <a:rPr lang="en-US" smtClean="0"/>
              <a:t>‹#›</a:t>
            </a:fld>
            <a:endParaRPr lang="en-US"/>
          </a:p>
        </p:txBody>
      </p:sp>
    </p:spTree>
    <p:extLst>
      <p:ext uri="{BB962C8B-B14F-4D97-AF65-F5344CB8AC3E}">
        <p14:creationId xmlns:p14="http://schemas.microsoft.com/office/powerpoint/2010/main" val="4066233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err="1" smtClean="0"/>
              <a:t>Ch</a:t>
            </a:r>
            <a:r>
              <a:rPr lang="en-US" dirty="0" smtClean="0"/>
              <a:t> 9, Sec 3</a:t>
            </a:r>
            <a:br>
              <a:rPr lang="en-US" dirty="0" smtClean="0"/>
            </a:br>
            <a:r>
              <a:rPr lang="en-US" dirty="0" smtClean="0"/>
              <a:t>Teddy Roosevelt’s Square Deal</a:t>
            </a:r>
            <a:br>
              <a:rPr lang="en-US" dirty="0" smtClean="0"/>
            </a:br>
            <a:r>
              <a:rPr lang="en-US" dirty="0" smtClean="0"/>
              <a:t>Part 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71554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What was Teddy Roosevelt’s </a:t>
            </a:r>
            <a:r>
              <a:rPr lang="en-US" i="1" dirty="0" smtClean="0"/>
              <a:t>Square Deal</a:t>
            </a:r>
            <a:r>
              <a:rPr lang="en-US" dirty="0" smtClean="0"/>
              <a:t>?</a:t>
            </a:r>
          </a:p>
          <a:p>
            <a:r>
              <a:rPr lang="en-US" dirty="0" smtClean="0"/>
              <a:t>A general approach to government policy that would ensure that the common man was treated fairly, particularly by </a:t>
            </a:r>
            <a:r>
              <a:rPr lang="en-US" smtClean="0"/>
              <a:t>Big Business</a:t>
            </a:r>
            <a:endParaRPr lang="en-US"/>
          </a:p>
        </p:txBody>
      </p:sp>
    </p:spTree>
    <p:extLst>
      <p:ext uri="{BB962C8B-B14F-4D97-AF65-F5344CB8AC3E}">
        <p14:creationId xmlns:p14="http://schemas.microsoft.com/office/powerpoint/2010/main" val="3355286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514350" indent="-514350">
              <a:buAutoNum type="arabicPeriod"/>
            </a:pPr>
            <a:r>
              <a:rPr lang="en-US" dirty="0" smtClean="0"/>
              <a:t>Upton Sinclair’s 1906 novel, </a:t>
            </a:r>
            <a:r>
              <a:rPr lang="en-US" i="1" dirty="0" smtClean="0"/>
              <a:t>The Jungle</a:t>
            </a:r>
            <a:r>
              <a:rPr lang="en-US" dirty="0" smtClean="0"/>
              <a:t>, resonated with the public in its description of horrible sanitation conditions in what industry?</a:t>
            </a:r>
          </a:p>
          <a:p>
            <a:r>
              <a:rPr lang="en-US" dirty="0" smtClean="0"/>
              <a:t>The Meatpacking Industry</a:t>
            </a:r>
          </a:p>
          <a:p>
            <a:pPr marL="0" indent="0">
              <a:buNone/>
            </a:pPr>
            <a:endParaRPr lang="en-US" dirty="0"/>
          </a:p>
          <a:p>
            <a:pPr marL="0" indent="0">
              <a:buNone/>
            </a:pPr>
            <a:r>
              <a:rPr lang="en-US" dirty="0" smtClean="0"/>
              <a:t>2. What particularly prominent American was sickened by Sinclair’s </a:t>
            </a:r>
            <a:r>
              <a:rPr lang="en-US" i="1" dirty="0" smtClean="0"/>
              <a:t>The Jungle</a:t>
            </a:r>
            <a:r>
              <a:rPr lang="en-US" dirty="0" smtClean="0"/>
              <a:t>?</a:t>
            </a:r>
          </a:p>
          <a:p>
            <a:r>
              <a:rPr lang="en-US" dirty="0" smtClean="0"/>
              <a:t>President Theodore Roosevelt, whose years in the White House were from 1901 to 1909</a:t>
            </a:r>
            <a:endParaRPr lang="en-US" dirty="0"/>
          </a:p>
        </p:txBody>
      </p:sp>
    </p:spTree>
    <p:extLst>
      <p:ext uri="{BB962C8B-B14F-4D97-AF65-F5344CB8AC3E}">
        <p14:creationId xmlns:p14="http://schemas.microsoft.com/office/powerpoint/2010/main" val="295103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3. Theodore Roosevelt had been governor of what state?</a:t>
            </a:r>
          </a:p>
          <a:p>
            <a:r>
              <a:rPr lang="en-US" dirty="0" smtClean="0"/>
              <a:t>New York</a:t>
            </a:r>
          </a:p>
          <a:p>
            <a:pPr marL="0" indent="0">
              <a:buNone/>
            </a:pPr>
            <a:endParaRPr lang="en-US" dirty="0"/>
          </a:p>
          <a:p>
            <a:pPr marL="0" indent="0">
              <a:buNone/>
            </a:pPr>
            <a:r>
              <a:rPr lang="en-US" dirty="0" smtClean="0"/>
              <a:t>4. When did Teddy Roosevelt become Vice President?</a:t>
            </a:r>
          </a:p>
          <a:p>
            <a:r>
              <a:rPr lang="en-US" dirty="0" smtClean="0"/>
              <a:t>In 1901, after having been elected V.P. in the Election of 1900</a:t>
            </a:r>
            <a:endParaRPr lang="en-US" dirty="0"/>
          </a:p>
        </p:txBody>
      </p:sp>
    </p:spTree>
    <p:extLst>
      <p:ext uri="{BB962C8B-B14F-4D97-AF65-F5344CB8AC3E}">
        <p14:creationId xmlns:p14="http://schemas.microsoft.com/office/powerpoint/2010/main" val="1415785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5. What happened to President William McKinley early in his second presidential term in 1901?</a:t>
            </a:r>
          </a:p>
          <a:p>
            <a:r>
              <a:rPr lang="en-US" dirty="0" smtClean="0"/>
              <a:t>He was assassinated.</a:t>
            </a:r>
          </a:p>
          <a:p>
            <a:pPr marL="0" indent="0">
              <a:buNone/>
            </a:pPr>
            <a:endParaRPr lang="en-US" dirty="0"/>
          </a:p>
          <a:p>
            <a:pPr marL="0" indent="0">
              <a:buNone/>
            </a:pPr>
            <a:r>
              <a:rPr lang="en-US" dirty="0" smtClean="0"/>
              <a:t>6. As such, who became President after McKinley’s death?</a:t>
            </a:r>
          </a:p>
          <a:p>
            <a:r>
              <a:rPr lang="en-US" dirty="0" smtClean="0"/>
              <a:t>Theodore Roosevelt, the very new Vice President and recent Governor of New York</a:t>
            </a:r>
            <a:endParaRPr lang="en-US" dirty="0"/>
          </a:p>
        </p:txBody>
      </p:sp>
    </p:spTree>
    <p:extLst>
      <p:ext uri="{BB962C8B-B14F-4D97-AF65-F5344CB8AC3E}">
        <p14:creationId xmlns:p14="http://schemas.microsoft.com/office/powerpoint/2010/main" val="3571787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7. Born in 1858, what was particularly unique about Teddy Roosevelt becoming President in 1901?</a:t>
            </a:r>
          </a:p>
          <a:p>
            <a:r>
              <a:rPr lang="en-US" dirty="0" smtClean="0"/>
              <a:t>He was 42, and was the youngest man to become President</a:t>
            </a:r>
          </a:p>
          <a:p>
            <a:r>
              <a:rPr lang="en-US" dirty="0" smtClean="0"/>
              <a:t>In 1960, John F. Kennedy was the youngest man to be ELECTED President (43 years of age), but Teddy Roosevelt was slightly  younger when he ascended to the presidency.</a:t>
            </a:r>
          </a:p>
          <a:p>
            <a:r>
              <a:rPr lang="en-US" dirty="0" smtClean="0"/>
              <a:t>Bill Clinton and Barack Obama were both elected to the presidency in their 40s as well</a:t>
            </a:r>
          </a:p>
          <a:p>
            <a:pPr marL="0" indent="0">
              <a:buNone/>
            </a:pPr>
            <a:endParaRPr lang="en-US" dirty="0"/>
          </a:p>
        </p:txBody>
      </p:sp>
    </p:spTree>
    <p:extLst>
      <p:ext uri="{BB962C8B-B14F-4D97-AF65-F5344CB8AC3E}">
        <p14:creationId xmlns:p14="http://schemas.microsoft.com/office/powerpoint/2010/main" val="3867141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8. As a child, Teddy Roosevelt grew up wealthy but what?</a:t>
            </a:r>
          </a:p>
          <a:p>
            <a:r>
              <a:rPr lang="en-US" dirty="0" smtClean="0"/>
              <a:t>Sickly</a:t>
            </a:r>
          </a:p>
          <a:p>
            <a:pPr marL="0" indent="0">
              <a:buNone/>
            </a:pPr>
            <a:endParaRPr lang="en-US" dirty="0"/>
          </a:p>
          <a:p>
            <a:pPr marL="0" indent="0">
              <a:buNone/>
            </a:pPr>
            <a:r>
              <a:rPr lang="en-US" dirty="0" smtClean="0"/>
              <a:t>9. But as a young man, Teddy Roosevelt placed a great emphasis on being what?</a:t>
            </a:r>
          </a:p>
          <a:p>
            <a:r>
              <a:rPr lang="en-US" dirty="0" smtClean="0"/>
              <a:t>Physically fit and active</a:t>
            </a:r>
          </a:p>
          <a:p>
            <a:r>
              <a:rPr lang="en-US" dirty="0" smtClean="0"/>
              <a:t>Adventurous</a:t>
            </a:r>
            <a:endParaRPr lang="en-US" dirty="0"/>
          </a:p>
        </p:txBody>
      </p:sp>
    </p:spTree>
    <p:extLst>
      <p:ext uri="{BB962C8B-B14F-4D97-AF65-F5344CB8AC3E}">
        <p14:creationId xmlns:p14="http://schemas.microsoft.com/office/powerpoint/2010/main" val="750817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10. Teddy Roosevelt was a member of what political party?</a:t>
            </a:r>
          </a:p>
          <a:p>
            <a:r>
              <a:rPr lang="en-US" dirty="0" smtClean="0"/>
              <a:t>Republican</a:t>
            </a:r>
          </a:p>
          <a:p>
            <a:pPr marL="0" indent="0">
              <a:buNone/>
            </a:pPr>
            <a:endParaRPr lang="en-US" dirty="0"/>
          </a:p>
          <a:p>
            <a:pPr marL="0" indent="0">
              <a:buNone/>
            </a:pPr>
            <a:r>
              <a:rPr lang="en-US" dirty="0" smtClean="0"/>
              <a:t>11. In terms of is outlook on the role of government, Teddy Roosevelt believed that the federal government had a responsibility to do what?</a:t>
            </a:r>
          </a:p>
          <a:p>
            <a:r>
              <a:rPr lang="en-US" dirty="0" smtClean="0"/>
              <a:t>Look out for the national welfare</a:t>
            </a:r>
            <a:endParaRPr lang="en-US" dirty="0"/>
          </a:p>
        </p:txBody>
      </p:sp>
    </p:spTree>
    <p:extLst>
      <p:ext uri="{BB962C8B-B14F-4D97-AF65-F5344CB8AC3E}">
        <p14:creationId xmlns:p14="http://schemas.microsoft.com/office/powerpoint/2010/main" val="520255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12. What is a Teddy Roosevelt quotation that gives insight into his philosophy of government?</a:t>
            </a:r>
          </a:p>
          <a:p>
            <a:r>
              <a:rPr lang="en-US" dirty="0" smtClean="0"/>
              <a:t>“It is the duty of the president to act upon the theory that he is the steward of the people, and…to assume that he has the legal right to do whatever the needs of the people demand, unless the Constitution or the laws explicitly forbid him to do it.”</a:t>
            </a:r>
            <a:endParaRPr lang="en-US" dirty="0"/>
          </a:p>
        </p:txBody>
      </p:sp>
    </p:spTree>
    <p:extLst>
      <p:ext uri="{BB962C8B-B14F-4D97-AF65-F5344CB8AC3E}">
        <p14:creationId xmlns:p14="http://schemas.microsoft.com/office/powerpoint/2010/main" val="2246099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13. How did Teddy Roosevelt use the presidency as a </a:t>
            </a:r>
            <a:r>
              <a:rPr lang="en-US" i="1" dirty="0" smtClean="0"/>
              <a:t>bully pulpit</a:t>
            </a:r>
            <a:r>
              <a:rPr lang="en-US" dirty="0" smtClean="0"/>
              <a:t>?</a:t>
            </a:r>
          </a:p>
          <a:p>
            <a:r>
              <a:rPr lang="en-US" dirty="0" smtClean="0"/>
              <a:t>He sought to influence the news media (newspapers for the most part) to shape public opinion and the legislative process (law-making).</a:t>
            </a:r>
          </a:p>
          <a:p>
            <a:pPr marL="0" indent="0">
              <a:buNone/>
            </a:pPr>
            <a:endParaRPr lang="en-US" dirty="0"/>
          </a:p>
        </p:txBody>
      </p:sp>
    </p:spTree>
    <p:extLst>
      <p:ext uri="{BB962C8B-B14F-4D97-AF65-F5344CB8AC3E}">
        <p14:creationId xmlns:p14="http://schemas.microsoft.com/office/powerpoint/2010/main" val="34510040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TotalTime>
  <Words>453</Words>
  <Application>Microsoft Macintosh PowerPoint</Application>
  <PresentationFormat>On-screen Show (4:3)</PresentationFormat>
  <Paragraphs>37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Ch 9, Sec 3 Teddy Roosevelt’s Square Deal Part 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BBCOE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6</cp:revision>
  <dcterms:created xsi:type="dcterms:W3CDTF">2012-02-16T16:24:25Z</dcterms:created>
  <dcterms:modified xsi:type="dcterms:W3CDTF">2012-02-16T16:52:35Z</dcterms:modified>
</cp:coreProperties>
</file>