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9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8E6A-9F90-2446-92A4-DC72FB9A43A3}" type="datetimeFigureOut">
              <a:rPr lang="en-US" smtClean="0"/>
              <a:t>4/8/12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EF10A-1BFE-6D40-92D0-0E860AD3A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705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8E6A-9F90-2446-92A4-DC72FB9A43A3}" type="datetimeFigureOut">
              <a:rPr lang="en-US" smtClean="0"/>
              <a:t>4/8/12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EF10A-1BFE-6D40-92D0-0E860AD3A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20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8E6A-9F90-2446-92A4-DC72FB9A43A3}" type="datetimeFigureOut">
              <a:rPr lang="en-US" smtClean="0"/>
              <a:t>4/8/12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EF10A-1BFE-6D40-92D0-0E860AD3A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891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8E6A-9F90-2446-92A4-DC72FB9A43A3}" type="datetimeFigureOut">
              <a:rPr lang="en-US" smtClean="0"/>
              <a:t>4/8/12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EF10A-1BFE-6D40-92D0-0E860AD3A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895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8E6A-9F90-2446-92A4-DC72FB9A43A3}" type="datetimeFigureOut">
              <a:rPr lang="en-US" smtClean="0"/>
              <a:t>4/8/12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EF10A-1BFE-6D40-92D0-0E860AD3A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083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8E6A-9F90-2446-92A4-DC72FB9A43A3}" type="datetimeFigureOut">
              <a:rPr lang="en-US" smtClean="0"/>
              <a:t>4/8/12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EF10A-1BFE-6D40-92D0-0E860AD3A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135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8E6A-9F90-2446-92A4-DC72FB9A43A3}" type="datetimeFigureOut">
              <a:rPr lang="en-US" smtClean="0"/>
              <a:t>4/8/12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EF10A-1BFE-6D40-92D0-0E860AD3A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2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8E6A-9F90-2446-92A4-DC72FB9A43A3}" type="datetimeFigureOut">
              <a:rPr lang="en-US" smtClean="0"/>
              <a:t>4/8/12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EF10A-1BFE-6D40-92D0-0E860AD3A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397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8E6A-9F90-2446-92A4-DC72FB9A43A3}" type="datetimeFigureOut">
              <a:rPr lang="en-US" smtClean="0"/>
              <a:t>4/8/12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EF10A-1BFE-6D40-92D0-0E860AD3A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667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8E6A-9F90-2446-92A4-DC72FB9A43A3}" type="datetimeFigureOut">
              <a:rPr lang="en-US" smtClean="0"/>
              <a:t>4/8/12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EF10A-1BFE-6D40-92D0-0E860AD3A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534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8E6A-9F90-2446-92A4-DC72FB9A43A3}" type="datetimeFigureOut">
              <a:rPr lang="en-US" smtClean="0"/>
              <a:t>4/8/12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EF10A-1BFE-6D40-92D0-0E860AD3A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911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9C8E6A-9F90-2446-92A4-DC72FB9A43A3}" type="datetimeFigureOut">
              <a:rPr lang="en-US" smtClean="0"/>
              <a:t>4/8/12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3EF10A-1BFE-6D40-92D0-0E860AD3A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154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Age of Napoleon</a:t>
            </a:r>
            <a:br>
              <a:rPr lang="en-US" dirty="0" smtClean="0"/>
            </a:br>
            <a:r>
              <a:rPr lang="en-US" dirty="0" smtClean="0"/>
              <a:t>Part 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22331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Napoleon Bonaparte</a:t>
            </a:r>
            <a:br>
              <a:rPr lang="en-US" dirty="0" smtClean="0"/>
            </a:br>
            <a:r>
              <a:rPr lang="en-US" dirty="0" smtClean="0"/>
              <a:t>1769-1821</a:t>
            </a:r>
            <a:endParaRPr lang="en-US" dirty="0"/>
          </a:p>
        </p:txBody>
      </p:sp>
      <p:pic>
        <p:nvPicPr>
          <p:cNvPr id="4" name="Content Placeholder 3" descr="250px-Napoleon_in_His_Study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0556" r="-10055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77989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Napoleonic Empire, c. 1812</a:t>
            </a:r>
            <a:endParaRPr lang="en-US" dirty="0"/>
          </a:p>
        </p:txBody>
      </p:sp>
      <p:pic>
        <p:nvPicPr>
          <p:cNvPr id="4" name="Content Placeholder 3" descr="napoleon empire2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51" r="-1395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933425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Emperor Napoleon I</a:t>
            </a:r>
            <a:br>
              <a:rPr lang="en-US" dirty="0" smtClean="0"/>
            </a:br>
            <a:r>
              <a:rPr lang="en-US" dirty="0" smtClean="0"/>
              <a:t>Imperial Coat of Arms</a:t>
            </a:r>
            <a:endParaRPr lang="en-US" dirty="0"/>
          </a:p>
        </p:txBody>
      </p:sp>
      <p:pic>
        <p:nvPicPr>
          <p:cNvPr id="4" name="Content Placeholder 3" descr="220px-Imperial_Coat_of_Arms_of_France_(1804-1815).svg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6619" r="-5661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98754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With the Reign of Terror over, the National Convention reduced the power of what?</a:t>
            </a:r>
          </a:p>
          <a:p>
            <a:r>
              <a:rPr lang="en-US" dirty="0" smtClean="0"/>
              <a:t>The Committee of Public Safety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2. The French Constitution of 1795 created a new governing body of how many chambers?</a:t>
            </a:r>
          </a:p>
          <a:p>
            <a:r>
              <a:rPr lang="en-US" dirty="0" smtClean="0"/>
              <a:t>Two, a lower house and an upper house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6865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3. The Lower House was called what?</a:t>
            </a:r>
          </a:p>
          <a:p>
            <a:r>
              <a:rPr lang="en-US" dirty="0" smtClean="0"/>
              <a:t>The Council of 500</a:t>
            </a:r>
          </a:p>
          <a:p>
            <a:r>
              <a:rPr lang="en-US" dirty="0" smtClean="0"/>
              <a:t>It initiated legislation (laws)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4. The Upper House was called what?</a:t>
            </a:r>
          </a:p>
          <a:p>
            <a:r>
              <a:rPr lang="en-US" dirty="0" smtClean="0"/>
              <a:t>The Council of Elders</a:t>
            </a:r>
          </a:p>
          <a:p>
            <a:r>
              <a:rPr lang="en-US" dirty="0" smtClean="0"/>
              <a:t>It accepted or rejected the proposed laws from the Council of 500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96154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5. Together, the Council of 500 and the Council of Elders chose what?</a:t>
            </a:r>
          </a:p>
          <a:p>
            <a:r>
              <a:rPr lang="en-US" i="1" dirty="0" smtClean="0"/>
              <a:t>The Directory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6. What was the job of </a:t>
            </a:r>
            <a:r>
              <a:rPr lang="en-US" i="1" dirty="0" smtClean="0"/>
              <a:t>The Directory</a:t>
            </a:r>
            <a:r>
              <a:rPr lang="en-US" dirty="0" smtClean="0"/>
              <a:t>?</a:t>
            </a:r>
          </a:p>
          <a:p>
            <a:r>
              <a:rPr lang="en-US" dirty="0" smtClean="0"/>
              <a:t>It was a 5-member body that served as the executive of the French government</a:t>
            </a:r>
          </a:p>
          <a:p>
            <a:r>
              <a:rPr lang="en-US" dirty="0" smtClean="0"/>
              <a:t>In short, it ruled France in conjunction with the Council of 500 and the Council of Elders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32435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7. How long did The Directory rule?</a:t>
            </a:r>
          </a:p>
          <a:p>
            <a:r>
              <a:rPr lang="en-US" dirty="0" smtClean="0"/>
              <a:t>1795-1799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8. Under the rule of The Directory, French government was characterized by what?</a:t>
            </a:r>
          </a:p>
          <a:p>
            <a:r>
              <a:rPr lang="en-US" dirty="0" smtClean="0"/>
              <a:t>Corruption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51678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9. During the reign of The Directory, what other problem faced France?</a:t>
            </a:r>
          </a:p>
          <a:p>
            <a:r>
              <a:rPr lang="en-US" dirty="0" smtClean="0"/>
              <a:t>Wars with other European nations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10. In 1799, what ended the rule of The Directory?</a:t>
            </a:r>
          </a:p>
          <a:p>
            <a:r>
              <a:rPr lang="en-US" dirty="0" smtClean="0"/>
              <a:t>Napoleon Bonaparte, an army general, staged a coup </a:t>
            </a:r>
            <a:r>
              <a:rPr lang="en-US" dirty="0" err="1" smtClean="0"/>
              <a:t>d’etat</a:t>
            </a:r>
            <a:r>
              <a:rPr lang="en-US" dirty="0" smtClean="0"/>
              <a:t> (an overthrow of the government) and seized power</a:t>
            </a:r>
          </a:p>
          <a:p>
            <a:r>
              <a:rPr lang="en-US" dirty="0" smtClean="0"/>
              <a:t>Napoleon Bonaparte would rule France until his first </a:t>
            </a:r>
            <a:r>
              <a:rPr lang="en-US" smtClean="0"/>
              <a:t>fall in 1814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9193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263</Words>
  <Application>Microsoft Macintosh PowerPoint</Application>
  <PresentationFormat>On-screen Show (4:3)</PresentationFormat>
  <Paragraphs>32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The Age of Napoleon Part A</vt:lpstr>
      <vt:lpstr>Napoleon Bonaparte 1769-1821</vt:lpstr>
      <vt:lpstr>The Napoleonic Empire, c. 1812</vt:lpstr>
      <vt:lpstr>Emperor Napoleon I Imperial Coat of Arms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Age of Napoleon Part A</dc:title>
  <dc:creator>Mark Leavins</dc:creator>
  <cp:lastModifiedBy>Mark Leavins</cp:lastModifiedBy>
  <cp:revision>13</cp:revision>
  <dcterms:created xsi:type="dcterms:W3CDTF">2012-04-09T01:22:21Z</dcterms:created>
  <dcterms:modified xsi:type="dcterms:W3CDTF">2012-04-09T01:58:32Z</dcterms:modified>
</cp:coreProperties>
</file>