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8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7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9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9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7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7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6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8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6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81C39-C8E0-444D-AB81-9ADB43ADFAE2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561A2-E3CF-6642-8418-5B919E285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4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Napoleon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5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and the Battle of the Pyramids, 1798</a:t>
            </a:r>
            <a:endParaRPr lang="en-US" dirty="0"/>
          </a:p>
        </p:txBody>
      </p:sp>
      <p:pic>
        <p:nvPicPr>
          <p:cNvPr id="4" name="Content Placeholder 3" descr="300px-Baron_Antoine-Jean_Gros-Battle_Pyramids_18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101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in Egypt</a:t>
            </a:r>
            <a:endParaRPr lang="en-US" dirty="0"/>
          </a:p>
        </p:txBody>
      </p:sp>
      <p:pic>
        <p:nvPicPr>
          <p:cNvPr id="4" name="Content Placeholder 3" descr="170px-Bonaparte_en_Egyp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212" r="-76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851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Given that the British navy had cut off his army in Egypt, Napoleon decided to do what?</a:t>
            </a:r>
          </a:p>
          <a:p>
            <a:r>
              <a:rPr lang="en-US" dirty="0" smtClean="0"/>
              <a:t>Return to France in 1799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In 1799, in Paris, Napoleon Bonaparte participated in what?</a:t>
            </a:r>
          </a:p>
          <a:p>
            <a:r>
              <a:rPr lang="en-US" dirty="0" smtClean="0"/>
              <a:t>A coup </a:t>
            </a:r>
            <a:r>
              <a:rPr lang="en-US" dirty="0" err="1" smtClean="0"/>
              <a:t>d’etat</a:t>
            </a:r>
            <a:r>
              <a:rPr lang="en-US" dirty="0" smtClean="0"/>
              <a:t> that overthrew The Directory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75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The new government formed in the wake of the 1799 coup </a:t>
            </a:r>
            <a:r>
              <a:rPr lang="en-US" dirty="0" err="1" smtClean="0"/>
              <a:t>d’etat</a:t>
            </a:r>
            <a:r>
              <a:rPr lang="en-US" dirty="0" smtClean="0"/>
              <a:t> was called what?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Consulate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Under the Consulate, Napoleon Bonaparte, France’s military genius, was made what?</a:t>
            </a:r>
          </a:p>
          <a:p>
            <a:r>
              <a:rPr lang="en-US" dirty="0" smtClean="0"/>
              <a:t>First Consul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7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18. Under the Consulate, France was still a what, in theory?</a:t>
            </a:r>
          </a:p>
          <a:p>
            <a:r>
              <a:rPr lang="en-US" dirty="0" smtClean="0"/>
              <a:t>A Republic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But who held virtual absolute power?</a:t>
            </a:r>
          </a:p>
          <a:p>
            <a:r>
              <a:rPr lang="en-US" dirty="0" smtClean="0"/>
              <a:t>First Consul, Napoleon Bonaparte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In 1802, Napoleon became what?</a:t>
            </a:r>
          </a:p>
          <a:p>
            <a:r>
              <a:rPr lang="en-US" dirty="0" smtClean="0"/>
              <a:t>First Consul for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64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21. Two years later, on December 2, 1804, Napoleon Bonaparte became what?</a:t>
            </a:r>
          </a:p>
          <a:p>
            <a:r>
              <a:rPr lang="en-US" dirty="0" smtClean="0"/>
              <a:t>Emperor Napoleon 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Thus, what had ended?</a:t>
            </a:r>
          </a:p>
          <a:p>
            <a:r>
              <a:rPr lang="en-US" dirty="0" smtClean="0"/>
              <a:t>The First Republic of France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What had replaced the First Republic?</a:t>
            </a:r>
          </a:p>
          <a:p>
            <a:r>
              <a:rPr lang="en-US" dirty="0" smtClean="0"/>
              <a:t>The Empire of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676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Emperor Napoleon I on his throne</a:t>
            </a:r>
            <a:endParaRPr lang="en-US" dirty="0"/>
          </a:p>
        </p:txBody>
      </p:sp>
      <p:pic>
        <p:nvPicPr>
          <p:cNvPr id="4" name="Content Placeholder 3" descr="200px-Ingres,_Napoleon_on_his_Imperial_thron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283" r="-9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5942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French Empire, circa 1812</a:t>
            </a:r>
            <a:endParaRPr lang="en-US" dirty="0"/>
          </a:p>
        </p:txBody>
      </p:sp>
      <p:pic>
        <p:nvPicPr>
          <p:cNvPr id="4" name="Content Placeholder 3" descr="250px-First_French_Empire_1812.sv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006" r="-420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3897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For how long did Napoleon Bonaparte dominate French and European history?</a:t>
            </a:r>
          </a:p>
          <a:p>
            <a:r>
              <a:rPr lang="en-US" dirty="0" smtClean="0"/>
              <a:t>From 1799 to 1815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From where was Napoleon Bonaparte?</a:t>
            </a:r>
          </a:p>
          <a:p>
            <a:r>
              <a:rPr lang="en-US" dirty="0" smtClean="0"/>
              <a:t>Corsica, an island in the Mediterranean Sea</a:t>
            </a:r>
          </a:p>
        </p:txBody>
      </p:sp>
    </p:spTree>
    <p:extLst>
      <p:ext uri="{BB962C8B-B14F-4D97-AF65-F5344CB8AC3E}">
        <p14:creationId xmlns:p14="http://schemas.microsoft.com/office/powerpoint/2010/main" val="3306825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country conquered Corsica in the same year that Napoleon Bonaparte was born?</a:t>
            </a:r>
          </a:p>
          <a:p>
            <a:r>
              <a:rPr lang="en-US" dirty="0" smtClean="0"/>
              <a:t>France, in 1769</a:t>
            </a:r>
          </a:p>
          <a:p>
            <a:r>
              <a:rPr lang="en-US" dirty="0" smtClean="0"/>
              <a:t>France annexed Corsica into the Kingdom of France, and Corsica remains a part of France to this 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How did Napoleon end up on the mainland of France (i.e. Metropolitan France)?</a:t>
            </a:r>
          </a:p>
          <a:p>
            <a:r>
              <a:rPr lang="en-US" dirty="0" smtClean="0"/>
              <a:t>He received a scholarship to study at a military school in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45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In 1785, about four years prior to the start of the French Revolution, what did Napoleon Bonaparte receive?</a:t>
            </a:r>
          </a:p>
          <a:p>
            <a:r>
              <a:rPr lang="en-US" dirty="0" smtClean="0"/>
              <a:t>He became a lieutenant (an officer) in the French Army</a:t>
            </a:r>
          </a:p>
          <a:p>
            <a:r>
              <a:rPr lang="en-US" dirty="0" smtClean="0"/>
              <a:t>He was 16 years old when he received his officer’s commission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43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6. In 1792, during the French Revolution, Bonaparte received what rank in the Army?</a:t>
            </a:r>
          </a:p>
          <a:p>
            <a:r>
              <a:rPr lang="en-US" dirty="0" smtClean="0"/>
              <a:t>Captain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Two years later, at age 24, Napoleon achieved what rank?</a:t>
            </a:r>
          </a:p>
          <a:p>
            <a:r>
              <a:rPr lang="en-US" dirty="0" smtClean="0"/>
              <a:t>Brigadier General (1793)</a:t>
            </a:r>
          </a:p>
          <a:p>
            <a:r>
              <a:rPr lang="en-US" dirty="0" smtClean="0"/>
              <a:t>The Committee of Public Safety gave Bonaparte the promotion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4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In what military campaign did Napoleon Bonaparte first achieve fame with the French government?</a:t>
            </a:r>
          </a:p>
          <a:p>
            <a:r>
              <a:rPr lang="en-US" dirty="0" smtClean="0"/>
              <a:t>The Siege of Toulon, 1793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In what aspect of military battle was Bonaparte particularly skilled?</a:t>
            </a:r>
          </a:p>
          <a:p>
            <a:r>
              <a:rPr lang="en-US" dirty="0" smtClean="0"/>
              <a:t>The use of artillery (cannon fire)</a:t>
            </a:r>
          </a:p>
          <a:p>
            <a:r>
              <a:rPr lang="en-US" dirty="0" smtClean="0"/>
              <a:t>Also, the skillful movement of troops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6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10. In 1795, Napoleon’s leadership proved important in dispersing a rioting crowd that threatened what?</a:t>
            </a:r>
          </a:p>
          <a:p>
            <a:r>
              <a:rPr lang="en-US" dirty="0" smtClean="0"/>
              <a:t>The French government</a:t>
            </a:r>
          </a:p>
          <a:p>
            <a:r>
              <a:rPr lang="en-US" dirty="0" smtClean="0"/>
              <a:t>Legend has it that he dispersed the crowd with “a whiff of grapeshot”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In 1796, Napoleon Bonaparte became what?</a:t>
            </a:r>
          </a:p>
          <a:p>
            <a:r>
              <a:rPr lang="en-US" dirty="0" smtClean="0"/>
              <a:t>Commander of French armies in Italy</a:t>
            </a:r>
          </a:p>
          <a:p>
            <a:r>
              <a:rPr lang="en-US" dirty="0" smtClean="0"/>
              <a:t>During the Italian Campaigns Napoleon won victories and achieved great military fame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83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Crossing the Alps</a:t>
            </a:r>
            <a:br>
              <a:rPr lang="en-US" dirty="0" smtClean="0"/>
            </a:br>
            <a:r>
              <a:rPr lang="en-US" dirty="0" smtClean="0"/>
              <a:t>Painting by Jacques Louis David</a:t>
            </a:r>
            <a:endParaRPr lang="en-US" dirty="0"/>
          </a:p>
        </p:txBody>
      </p:sp>
      <p:pic>
        <p:nvPicPr>
          <p:cNvPr id="4" name="Content Placeholder 3" descr="220px-Jacques-Louis_David_0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032" r="-57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752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12. In 1798 Napoleon invaded what part of northern Africa?</a:t>
            </a:r>
          </a:p>
          <a:p>
            <a:r>
              <a:rPr lang="en-US" dirty="0" smtClean="0"/>
              <a:t>Egypt, then a province of the Ottoman Empire (Muslim Turkey)</a:t>
            </a:r>
          </a:p>
          <a:p>
            <a:r>
              <a:rPr lang="en-US" dirty="0" smtClean="0"/>
              <a:t>He did so to undermine British interests in the Near East and India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What became of Bonaparte’s campaign in Egypt?</a:t>
            </a:r>
          </a:p>
          <a:p>
            <a:r>
              <a:rPr lang="en-US" dirty="0" smtClean="0"/>
              <a:t>He won on land, but the British navy defeated the French on the sea, and ultimately, Napoleon withdrew from Egypt</a:t>
            </a:r>
          </a:p>
          <a:p>
            <a:r>
              <a:rPr lang="en-US" dirty="0" smtClean="0"/>
              <a:t>During the campaign, Napoleon also captured the Mediterranean island of Malta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1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602</Words>
  <Application>Microsoft Macintosh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Age of Napoleon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Napoleon Crossing the Alps Painting by Jacques Louis David</vt:lpstr>
      <vt:lpstr>PowerPoint Presentation</vt:lpstr>
      <vt:lpstr>Napoleon and the Battle of the Pyramids, 1798</vt:lpstr>
      <vt:lpstr>Napoleon in Egypt</vt:lpstr>
      <vt:lpstr>PowerPoint Presentation</vt:lpstr>
      <vt:lpstr>PowerPoint Presentation</vt:lpstr>
      <vt:lpstr>PowerPoint Presentation</vt:lpstr>
      <vt:lpstr>PowerPoint Presentation</vt:lpstr>
      <vt:lpstr>Emperor Napoleon I on his throne</vt:lpstr>
      <vt:lpstr>The French Empire, circa 1812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24</cp:revision>
  <dcterms:created xsi:type="dcterms:W3CDTF">2012-04-09T13:14:00Z</dcterms:created>
  <dcterms:modified xsi:type="dcterms:W3CDTF">2012-04-09T14:16:01Z</dcterms:modified>
</cp:coreProperties>
</file>