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9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8B9D-C478-A447-9EEB-753B6B79F403}" type="datetimeFigureOut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3742B-F87E-8E49-945F-31006EEC1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333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8B9D-C478-A447-9EEB-753B6B79F403}" type="datetimeFigureOut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3742B-F87E-8E49-945F-31006EEC1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52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8B9D-C478-A447-9EEB-753B6B79F403}" type="datetimeFigureOut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3742B-F87E-8E49-945F-31006EEC1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89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8B9D-C478-A447-9EEB-753B6B79F403}" type="datetimeFigureOut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3742B-F87E-8E49-945F-31006EEC1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359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8B9D-C478-A447-9EEB-753B6B79F403}" type="datetimeFigureOut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3742B-F87E-8E49-945F-31006EEC1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5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8B9D-C478-A447-9EEB-753B6B79F403}" type="datetimeFigureOut">
              <a:rPr lang="en-US" smtClean="0"/>
              <a:t>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3742B-F87E-8E49-945F-31006EEC1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977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8B9D-C478-A447-9EEB-753B6B79F403}" type="datetimeFigureOut">
              <a:rPr lang="en-US" smtClean="0"/>
              <a:t>4/10/12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3742B-F87E-8E49-945F-31006EEC1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286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8B9D-C478-A447-9EEB-753B6B79F403}" type="datetimeFigureOut">
              <a:rPr lang="en-US" smtClean="0"/>
              <a:t>4/10/12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3742B-F87E-8E49-945F-31006EEC1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7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8B9D-C478-A447-9EEB-753B6B79F403}" type="datetimeFigureOut">
              <a:rPr lang="en-US" smtClean="0"/>
              <a:t>4/10/12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3742B-F87E-8E49-945F-31006EEC1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45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8B9D-C478-A447-9EEB-753B6B79F403}" type="datetimeFigureOut">
              <a:rPr lang="en-US" smtClean="0"/>
              <a:t>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3742B-F87E-8E49-945F-31006EEC1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71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8B9D-C478-A447-9EEB-753B6B79F403}" type="datetimeFigureOut">
              <a:rPr lang="en-US" smtClean="0"/>
              <a:t>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3742B-F87E-8E49-945F-31006EEC1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464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08B9D-C478-A447-9EEB-753B6B79F403}" type="datetimeFigureOut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3742B-F87E-8E49-945F-31006EEC1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934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Age of Napoleon</a:t>
            </a:r>
            <a:br>
              <a:rPr lang="en-US" dirty="0" smtClean="0"/>
            </a:br>
            <a:r>
              <a:rPr lang="en-US" dirty="0" smtClean="0"/>
              <a:t>Part 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057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11. Thus in what ways did Napoleon’s domestic policies preserve aspects of the ideals of the French Revolution?</a:t>
            </a:r>
          </a:p>
          <a:p>
            <a:r>
              <a:rPr lang="en-US" dirty="0" smtClean="0"/>
              <a:t>He preserved the equality of all citizens under law in his Napoleonic Code</a:t>
            </a:r>
          </a:p>
          <a:p>
            <a:r>
              <a:rPr lang="en-US" dirty="0" smtClean="0"/>
              <a:t>He expanded the idea government careers should be open to people of all backgrounds based on ability, not birth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168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12. In what ways was Napoleon oppressive?</a:t>
            </a:r>
          </a:p>
          <a:p>
            <a:r>
              <a:rPr lang="en-US" dirty="0" smtClean="0"/>
              <a:t>He did not expand freedom of speech and press</a:t>
            </a:r>
          </a:p>
          <a:p>
            <a:r>
              <a:rPr lang="en-US" dirty="0" smtClean="0"/>
              <a:t>He shut down 60 of France’s 73 newspapers</a:t>
            </a:r>
          </a:p>
          <a:p>
            <a:r>
              <a:rPr lang="en-US" dirty="0" smtClean="0"/>
              <a:t>In many respects, Napoleon ruled as something of a dictator</a:t>
            </a:r>
          </a:p>
          <a:p>
            <a:r>
              <a:rPr lang="en-US" dirty="0" smtClean="0"/>
              <a:t>Books were subject to censorship</a:t>
            </a:r>
          </a:p>
          <a:p>
            <a:r>
              <a:rPr lang="en-US" dirty="0" smtClean="0"/>
              <a:t>The mail (personal letters </a:t>
            </a:r>
            <a:r>
              <a:rPr lang="en-US" dirty="0" err="1" smtClean="0"/>
              <a:t>etc</a:t>
            </a:r>
            <a:r>
              <a:rPr lang="en-US" dirty="0" smtClean="0"/>
              <a:t>) was subject to inspection by government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430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Painting of Napoleon as a Lawmaker</a:t>
            </a:r>
            <a:endParaRPr lang="en-US" dirty="0"/>
          </a:p>
        </p:txBody>
      </p:sp>
      <p:pic>
        <p:nvPicPr>
          <p:cNvPr id="4" name="Content Placeholder 3" descr="code_napoleo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278" r="-272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1847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To what degree was Napoleon a product of the French Revolution, and to what degree did he end the French Revolution?</a:t>
            </a:r>
          </a:p>
          <a:p>
            <a:r>
              <a:rPr lang="en-US" dirty="0" smtClean="0"/>
              <a:t>He gained great military fame during the Revolution, and the revolutionary governments rewarded him with promotions and opportunities to shine</a:t>
            </a:r>
          </a:p>
          <a:p>
            <a:r>
              <a:rPr lang="en-US" dirty="0" smtClean="0"/>
              <a:t>While he ruled France, Napoleon claimed that he was preserving the best aspects of the Revolution</a:t>
            </a:r>
          </a:p>
          <a:p>
            <a:r>
              <a:rPr lang="en-US" dirty="0" smtClean="0"/>
              <a:t>While he ruled France, Napoleon implemented a system that allowed more people to advance due to their abilities, and less according to their social status at birth</a:t>
            </a:r>
          </a:p>
          <a:p>
            <a:r>
              <a:rPr lang="en-US" dirty="0" smtClean="0"/>
              <a:t>But at the same time, Napoleon created a new system of royalty, a system that had previously been abolished during the French Revolution</a:t>
            </a:r>
          </a:p>
          <a:p>
            <a:r>
              <a:rPr lang="en-US" dirty="0" smtClean="0"/>
              <a:t>In a sense, regarding the French Revolution, Napoleon preserved parts of the Revolution, and discarded others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290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2. One of Napoleon’s domestic policies was to establish peace with what?</a:t>
            </a:r>
          </a:p>
          <a:p>
            <a:r>
              <a:rPr lang="en-US" dirty="0" smtClean="0"/>
              <a:t>The Catholic Church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3. What were Napoleon’s true religious views?</a:t>
            </a:r>
          </a:p>
          <a:p>
            <a:r>
              <a:rPr lang="en-US" dirty="0" smtClean="0"/>
              <a:t>It appears that he was a religious skeptic</a:t>
            </a:r>
          </a:p>
          <a:p>
            <a:r>
              <a:rPr lang="en-US" dirty="0" smtClean="0"/>
              <a:t>In Egypt he said he was a “Muslim”</a:t>
            </a:r>
          </a:p>
          <a:p>
            <a:r>
              <a:rPr lang="en-US" dirty="0" smtClean="0"/>
              <a:t>In France he said he was “Catholic”</a:t>
            </a:r>
          </a:p>
          <a:p>
            <a:r>
              <a:rPr lang="en-US" dirty="0" smtClean="0"/>
              <a:t>It appears that he did not have any firm religious views, and adopted a certain religious view when it helped him to do so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608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4. In 1801, Napoleon reached a what with the Pope?</a:t>
            </a:r>
          </a:p>
          <a:p>
            <a:r>
              <a:rPr lang="en-US" dirty="0" smtClean="0"/>
              <a:t>A Concordat, an agreement, that is, to restore Catholicism to a special place in French society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5. Regarding the Concordat, what did Napoleon’s government recognize Catholicism to be?</a:t>
            </a:r>
          </a:p>
          <a:p>
            <a:r>
              <a:rPr lang="en-US" dirty="0" smtClean="0"/>
              <a:t>The majority religion of the French people</a:t>
            </a:r>
          </a:p>
          <a:p>
            <a:r>
              <a:rPr lang="en-US" dirty="0" smtClean="0"/>
              <a:t>The Catholic Church was no longer to be seen as the enemy of the French people</a:t>
            </a:r>
          </a:p>
          <a:p>
            <a:r>
              <a:rPr lang="en-US" dirty="0" smtClean="0"/>
              <a:t>But…Church lands seized during the Revolution would remain in the hands of those who bought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212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6. What was the </a:t>
            </a:r>
            <a:r>
              <a:rPr lang="en-US" i="1" dirty="0" smtClean="0"/>
              <a:t>Napoleonic Code</a:t>
            </a:r>
            <a:r>
              <a:rPr lang="en-US" dirty="0" smtClean="0"/>
              <a:t>?</a:t>
            </a:r>
          </a:p>
          <a:p>
            <a:r>
              <a:rPr lang="en-US" dirty="0" smtClean="0"/>
              <a:t>A code of laws which became the single standard of law for all of France, and for parts of the French Empire</a:t>
            </a:r>
          </a:p>
          <a:p>
            <a:r>
              <a:rPr lang="en-US" dirty="0" smtClean="0"/>
              <a:t>Prior to the Napoleonic Code, France had almost 300 different legal systems in place</a:t>
            </a:r>
          </a:p>
          <a:p>
            <a:r>
              <a:rPr lang="en-US" dirty="0" smtClean="0"/>
              <a:t>The Napoleonic Code made legal matters more universal and a bit more logical</a:t>
            </a:r>
          </a:p>
        </p:txBody>
      </p:sp>
    </p:spTree>
    <p:extLst>
      <p:ext uri="{BB962C8B-B14F-4D97-AF65-F5344CB8AC3E}">
        <p14:creationId xmlns:p14="http://schemas.microsoft.com/office/powerpoint/2010/main" val="2671588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7. What were some of the principles embedded in the Napoleonic Code, principles in harmony with the ideals of the French Revolution?</a:t>
            </a:r>
          </a:p>
          <a:p>
            <a:r>
              <a:rPr lang="en-US" dirty="0" smtClean="0"/>
              <a:t>All citizens are equal before the law</a:t>
            </a:r>
          </a:p>
          <a:p>
            <a:r>
              <a:rPr lang="en-US" dirty="0" smtClean="0"/>
              <a:t>Individuals have the right to choose a particular profession or trade</a:t>
            </a:r>
          </a:p>
          <a:p>
            <a:r>
              <a:rPr lang="en-US" dirty="0" smtClean="0"/>
              <a:t>Religious toleration was to be established</a:t>
            </a:r>
          </a:p>
          <a:p>
            <a:r>
              <a:rPr lang="en-US" dirty="0" smtClean="0"/>
              <a:t>Serfdom (a form of near slavery) was abolished</a:t>
            </a:r>
          </a:p>
          <a:p>
            <a:r>
              <a:rPr lang="en-US" dirty="0" smtClean="0"/>
              <a:t>Property rights of individuals were to be respected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125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8. What aspects of the Napoleonic Code were NOT in harmony with the ideals of the French Revolution?</a:t>
            </a:r>
          </a:p>
          <a:p>
            <a:r>
              <a:rPr lang="en-US" dirty="0" smtClean="0"/>
              <a:t>The right to divorce was curtailed, though it was still allowed</a:t>
            </a:r>
          </a:p>
          <a:p>
            <a:r>
              <a:rPr lang="en-US" dirty="0" smtClean="0"/>
              <a:t>Women could not inherit property equally with males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472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9. In what ways did Napoleon establish a new government bureaucracy?</a:t>
            </a:r>
          </a:p>
          <a:p>
            <a:r>
              <a:rPr lang="en-US" dirty="0" smtClean="0"/>
              <a:t>Under Napoleon, government officials were hired more frequently on the basis of their abilities, not on their social connections</a:t>
            </a:r>
          </a:p>
          <a:p>
            <a:r>
              <a:rPr lang="en-US" dirty="0" smtClean="0"/>
              <a:t>In short, Napoleon’s bureaucracy became something of a “meritocracy,”</a:t>
            </a:r>
            <a:r>
              <a:rPr lang="en-US" dirty="0"/>
              <a:t> </a:t>
            </a:r>
            <a:r>
              <a:rPr lang="en-US" dirty="0" smtClean="0"/>
              <a:t>a government run by those who merited their jobs based on their abilities to do the tasks that were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619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10. Under Napoleon, a new system of nobility was created based on what?</a:t>
            </a:r>
          </a:p>
          <a:p>
            <a:r>
              <a:rPr lang="en-US" dirty="0" smtClean="0"/>
              <a:t>Merited state service</a:t>
            </a:r>
          </a:p>
          <a:p>
            <a:r>
              <a:rPr lang="en-US" dirty="0" smtClean="0"/>
              <a:t>Napoleon created over 3000 nobles from 1808-1814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452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680</Words>
  <Application>Microsoft Macintosh PowerPoint</Application>
  <PresentationFormat>On-screen Show (4:3)</PresentationFormat>
  <Paragraphs>51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The Age of Napoleon Part 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Painting of Napoleon as a Lawmaker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12</cp:revision>
  <dcterms:created xsi:type="dcterms:W3CDTF">2012-04-10T13:06:39Z</dcterms:created>
  <dcterms:modified xsi:type="dcterms:W3CDTF">2012-04-10T13:43:33Z</dcterms:modified>
</cp:coreProperties>
</file>