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7" r:id="rId8"/>
    <p:sldId id="260" r:id="rId9"/>
    <p:sldId id="268" r:id="rId10"/>
    <p:sldId id="261" r:id="rId11"/>
    <p:sldId id="269" r:id="rId12"/>
    <p:sldId id="262" r:id="rId13"/>
    <p:sldId id="270" r:id="rId14"/>
    <p:sldId id="263" r:id="rId15"/>
    <p:sldId id="264" r:id="rId16"/>
    <p:sldId id="272" r:id="rId17"/>
    <p:sldId id="271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3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5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3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6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1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18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3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9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5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3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24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C1FD0-D633-8F49-9B12-0610F9D73D42}" type="datetimeFigureOut">
              <a:rPr lang="en-US" smtClean="0"/>
              <a:t>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75649-3B3A-B346-BE1E-C4A501696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Napoleon</a:t>
            </a:r>
            <a:br>
              <a:rPr lang="en-US" dirty="0" smtClean="0"/>
            </a:br>
            <a:r>
              <a:rPr lang="en-US" dirty="0" smtClean="0"/>
              <a:t>Part 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59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During the war of the Third Coalition, 1803-1806, France again defeated a coalition made up of what major nations?</a:t>
            </a:r>
          </a:p>
          <a:p>
            <a:r>
              <a:rPr lang="en-US" dirty="0" smtClean="0"/>
              <a:t>Austria, Great Britain, Russia, Sweden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were some of Napoleon’s victories during the War of the Third Coalition?</a:t>
            </a:r>
          </a:p>
          <a:p>
            <a:r>
              <a:rPr lang="en-US" dirty="0" smtClean="0"/>
              <a:t>Battle of Ulm, 1805</a:t>
            </a:r>
          </a:p>
          <a:p>
            <a:r>
              <a:rPr lang="en-US" dirty="0" smtClean="0"/>
              <a:t>Battle of Austerlitz, 1805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4035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Victory at Austerlitz, 1805</a:t>
            </a:r>
            <a:endParaRPr lang="en-US" dirty="0"/>
          </a:p>
        </p:txBody>
      </p:sp>
      <p:pic>
        <p:nvPicPr>
          <p:cNvPr id="4" name="Content Placeholder 3" descr="300px-Austerlitz-baron-Pasc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 r="48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9214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What 1805 treaty basically ended the War of the Third Coalition?</a:t>
            </a:r>
          </a:p>
          <a:p>
            <a:r>
              <a:rPr lang="en-US" dirty="0" smtClean="0"/>
              <a:t>Treaty of </a:t>
            </a:r>
            <a:r>
              <a:rPr lang="en-US" dirty="0" err="1" smtClean="0"/>
              <a:t>Pressburg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Hapsburg-led “nation” died in the wake of the Treaty of </a:t>
            </a:r>
            <a:r>
              <a:rPr lang="en-US" dirty="0" err="1" smtClean="0"/>
              <a:t>Pressburg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1806, The Holy Roman Empire came to an end, an entity that had endured since 962</a:t>
            </a:r>
          </a:p>
          <a:p>
            <a:r>
              <a:rPr lang="en-US" dirty="0" smtClean="0"/>
              <a:t>Austria, however, did continue under Hapsburg rule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6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Francis II, The Last Emperor of the  Holy Roman Empire</a:t>
            </a:r>
            <a:endParaRPr lang="en-US" dirty="0"/>
          </a:p>
        </p:txBody>
      </p:sp>
      <p:pic>
        <p:nvPicPr>
          <p:cNvPr id="4" name="Content Placeholder 3" descr="220px-Francesco_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521" r="-78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65667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9. What central European union replaced the Holy Roman Empire in 1806?</a:t>
            </a:r>
          </a:p>
          <a:p>
            <a:r>
              <a:rPr lang="en-US" dirty="0" smtClean="0"/>
              <a:t>The Confederation of the Rhine</a:t>
            </a:r>
          </a:p>
          <a:p>
            <a:r>
              <a:rPr lang="en-US" dirty="0" smtClean="0"/>
              <a:t>It existed from 1806-1813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The dozen-plus German states that made up the Confederation of the Rhine basically served as what?</a:t>
            </a:r>
          </a:p>
          <a:p>
            <a:r>
              <a:rPr lang="en-US" dirty="0" smtClean="0"/>
              <a:t>Client (subservient) states of the French Empire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99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During the War of the Fourth Coalition, 1806-1807, what major countries did France face?</a:t>
            </a:r>
          </a:p>
          <a:p>
            <a:r>
              <a:rPr lang="en-US" dirty="0" smtClean="0"/>
              <a:t>Prussia, Russia, and Great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In October 1806, what country did Napoleon defeat at the Battle of Jena-</a:t>
            </a:r>
            <a:r>
              <a:rPr lang="en-US" dirty="0" err="1" smtClean="0"/>
              <a:t>Auerstedt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Prussia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022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at Jena-</a:t>
            </a:r>
            <a:r>
              <a:rPr lang="en-US" dirty="0" err="1" smtClean="0"/>
              <a:t>Auerstedt</a:t>
            </a:r>
            <a:r>
              <a:rPr lang="en-US" dirty="0" smtClean="0"/>
              <a:t>, 1806</a:t>
            </a:r>
            <a:endParaRPr lang="en-US" dirty="0"/>
          </a:p>
        </p:txBody>
      </p:sp>
      <p:pic>
        <p:nvPicPr>
          <p:cNvPr id="4" name="Content Placeholder 3" descr="Napoleon-imperial-guard.bmp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424" r="-604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042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Days later, Napoleon’s army occupied what Prussian city?</a:t>
            </a:r>
          </a:p>
          <a:p>
            <a:r>
              <a:rPr lang="en-US" dirty="0" smtClean="0"/>
              <a:t>Berlin, the capital 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8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Troops take Berlin, 1806</a:t>
            </a:r>
            <a:endParaRPr lang="en-US" dirty="0"/>
          </a:p>
        </p:txBody>
      </p:sp>
      <p:pic>
        <p:nvPicPr>
          <p:cNvPr id="4" name="Content Placeholder 3" descr="300px-Charles_Meynier_-_Napoleon_in_Berli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128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victory by Napoleon in June 1807 effectively ended the War of the Fourth Coalition?</a:t>
            </a:r>
          </a:p>
          <a:p>
            <a:r>
              <a:rPr lang="en-US" dirty="0" smtClean="0"/>
              <a:t>The Battle of </a:t>
            </a:r>
            <a:r>
              <a:rPr lang="en-US" dirty="0" err="1" smtClean="0"/>
              <a:t>Friedland</a:t>
            </a:r>
            <a:r>
              <a:rPr lang="en-US" dirty="0" smtClean="0"/>
              <a:t>, a battle in which Napoleon defeated a Russian army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2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Crossing the Alps</a:t>
            </a:r>
            <a:br>
              <a:rPr lang="en-US" dirty="0" smtClean="0"/>
            </a:br>
            <a:r>
              <a:rPr lang="en-US" dirty="0" smtClean="0"/>
              <a:t>Painting by Jacques Louis David</a:t>
            </a:r>
            <a:endParaRPr lang="en-US" dirty="0"/>
          </a:p>
        </p:txBody>
      </p:sp>
      <p:pic>
        <p:nvPicPr>
          <p:cNvPr id="4" name="Content Placeholder 3" descr="220px-Napoleon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619" r="-566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4261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at the Battle of </a:t>
            </a:r>
            <a:r>
              <a:rPr lang="en-US" dirty="0" err="1" smtClean="0"/>
              <a:t>Friedland</a:t>
            </a:r>
            <a:r>
              <a:rPr lang="en-US" dirty="0" smtClean="0"/>
              <a:t>, 1807</a:t>
            </a:r>
            <a:endParaRPr lang="en-US" dirty="0"/>
          </a:p>
        </p:txBody>
      </p:sp>
      <p:pic>
        <p:nvPicPr>
          <p:cNvPr id="4" name="Content Placeholder 3" descr="220px-Napoleon_friedlan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344" r="-29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9285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Cavalry Charge at </a:t>
            </a:r>
            <a:r>
              <a:rPr lang="en-US" dirty="0" err="1" smtClean="0"/>
              <a:t>Friedland</a:t>
            </a:r>
            <a:endParaRPr lang="en-US" dirty="0"/>
          </a:p>
        </p:txBody>
      </p:sp>
      <p:pic>
        <p:nvPicPr>
          <p:cNvPr id="4" name="Content Placeholder 3" descr="220px-Detaille_4th_French_hussar_at_Friedlan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52" r="-264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9061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What </a:t>
            </a:r>
            <a:r>
              <a:rPr lang="en-US" dirty="0" smtClean="0"/>
              <a:t>agreements</a:t>
            </a:r>
            <a:r>
              <a:rPr lang="en-US" dirty="0" smtClean="0"/>
              <a:t> </a:t>
            </a:r>
            <a:r>
              <a:rPr lang="en-US" dirty="0" smtClean="0"/>
              <a:t>between France and Russia effectively ended the War of the Fourth Coalition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Treaties of </a:t>
            </a:r>
            <a:r>
              <a:rPr lang="en-US" dirty="0" err="1" smtClean="0"/>
              <a:t>Tilsit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4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Napoleon and the Russian Emperor at </a:t>
            </a:r>
            <a:r>
              <a:rPr lang="en-US" dirty="0" err="1" smtClean="0"/>
              <a:t>Tilsit</a:t>
            </a:r>
            <a:r>
              <a:rPr lang="en-US" dirty="0" smtClean="0"/>
              <a:t>, 1807</a:t>
            </a:r>
            <a:endParaRPr lang="en-US" dirty="0"/>
          </a:p>
        </p:txBody>
      </p:sp>
      <p:pic>
        <p:nvPicPr>
          <p:cNvPr id="4" name="Content Placeholder 3" descr="275px-Tilsitz_18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079" r="-210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899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16. From 1807 to 1812, Napoleon was the master of what?</a:t>
            </a:r>
          </a:p>
          <a:p>
            <a:r>
              <a:rPr lang="en-US" dirty="0" smtClean="0"/>
              <a:t>Europe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Napoleon’s Grand Empire included what three principle parts?</a:t>
            </a:r>
          </a:p>
          <a:p>
            <a:r>
              <a:rPr lang="en-US" dirty="0" smtClean="0"/>
              <a:t>The inner core of the French Empire itself, an enlarged France if you will</a:t>
            </a:r>
          </a:p>
          <a:p>
            <a:r>
              <a:rPr lang="en-US" dirty="0" smtClean="0"/>
              <a:t>The Dependent States which came to include Spain, The Netherlands, The Kingdom of Italy, The Grand Duchy of Warsaw, the Swiss Republic, and the Confederation of the Rhine</a:t>
            </a:r>
          </a:p>
          <a:p>
            <a:r>
              <a:rPr lang="en-US" dirty="0" smtClean="0"/>
              <a:t>Allied States: These  were countries that had been defeated by Napoleonic France and forced to submit to French domination of Europe. Examples include Austria, Prussia, and to a degree, Russia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230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18. What became of Napoleon’s invasion of Spain in 1808?</a:t>
            </a:r>
          </a:p>
          <a:p>
            <a:r>
              <a:rPr lang="en-US" dirty="0" smtClean="0"/>
              <a:t>Napoleon successfully invaded Spain, but the Spanish people rose up in revolt against French rule</a:t>
            </a:r>
          </a:p>
          <a:p>
            <a:r>
              <a:rPr lang="en-US" dirty="0" smtClean="0"/>
              <a:t>Napoleon deposed the Spanish king, Ferdinand VII. Napoleon’s brother Joseph became the King of Spain</a:t>
            </a:r>
          </a:p>
          <a:p>
            <a:r>
              <a:rPr lang="en-US" dirty="0" smtClean="0"/>
              <a:t>Spanish guerrillas, however, revolted against the French and bled Napoleon’s army. In time, the Spanish invasion proved to be a disaster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4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In what years did France experience defeat in Spain?</a:t>
            </a:r>
          </a:p>
          <a:p>
            <a:r>
              <a:rPr lang="en-US" dirty="0"/>
              <a:t> </a:t>
            </a:r>
            <a:r>
              <a:rPr lang="en-US" dirty="0" smtClean="0"/>
              <a:t>1813-1814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9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Madrid Surrenders to Napoleon</a:t>
            </a:r>
            <a:endParaRPr lang="en-US" dirty="0"/>
          </a:p>
        </p:txBody>
      </p:sp>
      <p:pic>
        <p:nvPicPr>
          <p:cNvPr id="4" name="Content Placeholder 3" descr="220px-Rédition_de_Madrid_180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67" r="-144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61288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Third of May, 1808</a:t>
            </a:r>
            <a:br>
              <a:rPr lang="en-US" dirty="0" smtClean="0"/>
            </a:br>
            <a:r>
              <a:rPr lang="en-US" dirty="0" smtClean="0"/>
              <a:t>Painting by Francisco Goya</a:t>
            </a:r>
            <a:endParaRPr lang="en-US" dirty="0"/>
          </a:p>
        </p:txBody>
      </p:sp>
      <p:pic>
        <p:nvPicPr>
          <p:cNvPr id="4" name="Content Placeholder 3" descr="220px-El_Tres_de_Mayo,_by_Francisco_de_Goya,_from_Prado_thin_black_marg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53" r="-202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1311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20. What three principles from the French Revolution did Napoleon want to spread in his Grand Empire?</a:t>
            </a:r>
          </a:p>
          <a:p>
            <a:r>
              <a:rPr lang="en-US" dirty="0" smtClean="0"/>
              <a:t>Legal Equality</a:t>
            </a:r>
          </a:p>
          <a:p>
            <a:r>
              <a:rPr lang="en-US" dirty="0" smtClean="0"/>
              <a:t>Religious Toleration</a:t>
            </a:r>
          </a:p>
          <a:p>
            <a:r>
              <a:rPr lang="en-US" dirty="0" smtClean="0"/>
              <a:t>Economic Freedom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8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were the French Revolutionary Wars?</a:t>
            </a:r>
          </a:p>
          <a:p>
            <a:r>
              <a:rPr lang="en-US" dirty="0" smtClean="0"/>
              <a:t>They were the wars fought during the French Revolution in which coalitions of European powers sought to defeat the French revolutionary governments and restore the </a:t>
            </a:r>
            <a:r>
              <a:rPr lang="en-US" dirty="0" err="1" smtClean="0"/>
              <a:t>ancien</a:t>
            </a:r>
            <a:r>
              <a:rPr lang="en-US" dirty="0" smtClean="0"/>
              <a:t> regime (old regime) of the Bourbon monarchy</a:t>
            </a:r>
          </a:p>
          <a:p>
            <a:r>
              <a:rPr lang="en-US" dirty="0" smtClean="0"/>
              <a:t>By the early 1800s, the French Revolutionary Wars evolved into the Napoleonic Wars, for the lack of a better term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72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In parts of his Grand Empire outside of France, Napoleon abolished what?</a:t>
            </a:r>
          </a:p>
          <a:p>
            <a:r>
              <a:rPr lang="en-US" dirty="0" smtClean="0"/>
              <a:t>Serfdom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What major European country never fell under Napoleon’s control?</a:t>
            </a:r>
          </a:p>
          <a:p>
            <a:r>
              <a:rPr lang="en-US" dirty="0" smtClean="0"/>
              <a:t>Great Britain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897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23. What was the </a:t>
            </a:r>
            <a:r>
              <a:rPr lang="en-US" i="1" dirty="0" smtClean="0"/>
              <a:t>Continental System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basically a European-wide French-imposed boycott of British goods</a:t>
            </a:r>
          </a:p>
          <a:p>
            <a:r>
              <a:rPr lang="en-US" dirty="0" smtClean="0"/>
              <a:t>All nations under Napoleon’s influence or outright control were expected to conform to the boycott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What became of the Continental System?</a:t>
            </a:r>
          </a:p>
          <a:p>
            <a:r>
              <a:rPr lang="en-US" dirty="0" smtClean="0"/>
              <a:t>Member nations cheated, smuggled, and resented French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8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25. What country became very uncooperative with Napoleon’s Continental system?</a:t>
            </a:r>
          </a:p>
          <a:p>
            <a:r>
              <a:rPr lang="en-US" dirty="0" smtClean="0"/>
              <a:t>Russia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What is your textbook’s definition of </a:t>
            </a:r>
            <a:r>
              <a:rPr lang="en-US" i="1" dirty="0" smtClean="0"/>
              <a:t>Nationalism</a:t>
            </a:r>
            <a:r>
              <a:rPr lang="en-US" dirty="0" smtClean="0"/>
              <a:t>?</a:t>
            </a:r>
          </a:p>
          <a:p>
            <a:r>
              <a:rPr lang="en-US" dirty="0" smtClean="0"/>
              <a:t>“Nationalism is the unique cultural identity of a people based on common language, religion, and national symbols”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93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27. Oddly enough, Napoleon’s control of much of Europe began to arouse what force in areas of Europe outside of France?</a:t>
            </a:r>
          </a:p>
          <a:p>
            <a:r>
              <a:rPr lang="en-US" dirty="0" smtClean="0"/>
              <a:t>The phenomenon of Nationalism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28. The growth of Nationalism in Europe, along with resentment of the Continental System, helped pave the way for what?</a:t>
            </a:r>
          </a:p>
          <a:p>
            <a:r>
              <a:rPr lang="en-US" dirty="0" smtClean="0"/>
              <a:t>The Fall of Napoleon!!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9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napoleonbonaparte_1398871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21" r="-69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386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French Revolutionary Wars</a:t>
            </a:r>
            <a:br>
              <a:rPr lang="en-US" dirty="0" smtClean="0"/>
            </a:br>
            <a:r>
              <a:rPr lang="en-US" dirty="0" smtClean="0"/>
              <a:t>1792-1802</a:t>
            </a:r>
            <a:endParaRPr lang="en-US" dirty="0"/>
          </a:p>
        </p:txBody>
      </p:sp>
      <p:pic>
        <p:nvPicPr>
          <p:cNvPr id="4" name="Content Placeholder 3" descr="220px-Révolte_Fouesna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1805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Specifically, what were the particular wars of the Revolutionary period?</a:t>
            </a:r>
          </a:p>
          <a:p>
            <a:r>
              <a:rPr lang="en-US" dirty="0" smtClean="0"/>
              <a:t>The War of the First Coalition, 1792-1797</a:t>
            </a:r>
          </a:p>
          <a:p>
            <a:r>
              <a:rPr lang="en-US" dirty="0" smtClean="0"/>
              <a:t>The War of the Second Coalition, 1798-1802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9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3. What were the major sides and outcomes of the War of the First Coalition, 1792-1797?</a:t>
            </a:r>
          </a:p>
          <a:p>
            <a:r>
              <a:rPr lang="en-US" dirty="0" err="1" smtClean="0"/>
              <a:t>Coaliton</a:t>
            </a:r>
            <a:r>
              <a:rPr lang="en-US" dirty="0" smtClean="0"/>
              <a:t> countries like Austria, Prussia, Great Britain, Russia, and others sought to eliminate or at least contain the French Revolution</a:t>
            </a:r>
          </a:p>
          <a:p>
            <a:r>
              <a:rPr lang="en-US" dirty="0" smtClean="0"/>
              <a:t>During this war, France implemented the Levee en Masse and ultimately held the invaders at bay, and ultimately defeated the coalition</a:t>
            </a:r>
          </a:p>
          <a:p>
            <a:r>
              <a:rPr lang="en-US" dirty="0" smtClean="0"/>
              <a:t>Napoleon Bonaparte distinguished himself during this war</a:t>
            </a:r>
          </a:p>
          <a:p>
            <a:r>
              <a:rPr lang="en-US" dirty="0" smtClean="0"/>
              <a:t>During this war, Revolutionary France conquered territories outside its borders and created satellite nations loyal to the First Republic of France</a:t>
            </a:r>
          </a:p>
        </p:txBody>
      </p:sp>
    </p:spTree>
    <p:extLst>
      <p:ext uri="{BB962C8B-B14F-4D97-AF65-F5344CB8AC3E}">
        <p14:creationId xmlns:p14="http://schemas.microsoft.com/office/powerpoint/2010/main" val="118729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Battle of </a:t>
            </a:r>
            <a:r>
              <a:rPr lang="en-US" dirty="0" err="1" smtClean="0"/>
              <a:t>Valmy</a:t>
            </a:r>
            <a:r>
              <a:rPr lang="en-US" dirty="0" smtClean="0"/>
              <a:t>, 1793</a:t>
            </a:r>
            <a:br>
              <a:rPr lang="en-US" dirty="0" smtClean="0"/>
            </a:br>
            <a:r>
              <a:rPr lang="en-US" dirty="0" smtClean="0"/>
              <a:t>Decisive French Revolutionary Victory</a:t>
            </a:r>
            <a:endParaRPr lang="en-US" dirty="0"/>
          </a:p>
        </p:txBody>
      </p:sp>
      <p:pic>
        <p:nvPicPr>
          <p:cNvPr id="4" name="Content Placeholder 3" descr="300px-Valmy_battl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457" b="-134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406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What were the major sides and outcomes of the War of the Second Coalition, 1798-1802?</a:t>
            </a:r>
          </a:p>
          <a:p>
            <a:r>
              <a:rPr lang="en-US" dirty="0" smtClean="0"/>
              <a:t>Again, France fought against Austria and Great Britain</a:t>
            </a:r>
          </a:p>
          <a:p>
            <a:r>
              <a:rPr lang="en-US" dirty="0" smtClean="0"/>
              <a:t>Again, France was largely victorious</a:t>
            </a:r>
          </a:p>
          <a:p>
            <a:r>
              <a:rPr lang="en-US" dirty="0" smtClean="0"/>
              <a:t>The Treaty of </a:t>
            </a:r>
            <a:r>
              <a:rPr lang="en-US" dirty="0" err="1" smtClean="0"/>
              <a:t>Luneville</a:t>
            </a:r>
            <a:r>
              <a:rPr lang="en-US" dirty="0" smtClean="0"/>
              <a:t> in 1801 ended hostilities between Austria (ruled by the Hapsburgs) and France</a:t>
            </a:r>
          </a:p>
          <a:p>
            <a:r>
              <a:rPr lang="en-US" dirty="0" smtClean="0"/>
              <a:t>The Treaty of Amiens in 1802 ended war between Great Britain and France…but only for a short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9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Battle of Marengo, 1800</a:t>
            </a:r>
            <a:br>
              <a:rPr lang="en-US" dirty="0" smtClean="0"/>
            </a:br>
            <a:r>
              <a:rPr lang="en-US" dirty="0" smtClean="0"/>
              <a:t>Decisive victory for Napoleon</a:t>
            </a:r>
            <a:endParaRPr lang="en-US" dirty="0"/>
          </a:p>
        </p:txBody>
      </p:sp>
      <p:pic>
        <p:nvPicPr>
          <p:cNvPr id="4" name="Content Placeholder 3" descr="300px-Lejeune_-_Bataille_de_Mareng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9" b="121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6022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1059</Words>
  <Application>Microsoft Macintosh PowerPoint</Application>
  <PresentationFormat>On-screen Show (4:3)</PresentationFormat>
  <Paragraphs>99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The Age of Napoleon Part D</vt:lpstr>
      <vt:lpstr>Napoleon Crossing the Alps Painting by Jacques Louis David</vt:lpstr>
      <vt:lpstr>PowerPoint Presentation</vt:lpstr>
      <vt:lpstr>The French Revolutionary Wars 1792-1802</vt:lpstr>
      <vt:lpstr>PowerPoint Presentation</vt:lpstr>
      <vt:lpstr>PowerPoint Presentation</vt:lpstr>
      <vt:lpstr>Battle of Valmy, 1793 Decisive French Revolutionary Victory</vt:lpstr>
      <vt:lpstr>PowerPoint Presentation</vt:lpstr>
      <vt:lpstr>The Battle of Marengo, 1800 Decisive victory for Napoleon</vt:lpstr>
      <vt:lpstr>PowerPoint Presentation</vt:lpstr>
      <vt:lpstr>French Victory at Austerlitz, 1805</vt:lpstr>
      <vt:lpstr>PowerPoint Presentation</vt:lpstr>
      <vt:lpstr>Francis II, The Last Emperor of the  Holy Roman Empire</vt:lpstr>
      <vt:lpstr>PowerPoint Presentation</vt:lpstr>
      <vt:lpstr>PowerPoint Presentation</vt:lpstr>
      <vt:lpstr>Napoleon at Jena-Auerstedt, 1806</vt:lpstr>
      <vt:lpstr>PowerPoint Presentation</vt:lpstr>
      <vt:lpstr>French Troops take Berlin, 1806</vt:lpstr>
      <vt:lpstr>PowerPoint Presentation</vt:lpstr>
      <vt:lpstr>Napoleon at the Battle of Friedland, 1807</vt:lpstr>
      <vt:lpstr>Cavalry Charge at Friedland</vt:lpstr>
      <vt:lpstr>PowerPoint Presentation</vt:lpstr>
      <vt:lpstr>Napoleon and the Russian Emperor at Tilsit, 1807</vt:lpstr>
      <vt:lpstr>PowerPoint Presentation</vt:lpstr>
      <vt:lpstr>PowerPoint Presentation</vt:lpstr>
      <vt:lpstr>PowerPoint Presentation</vt:lpstr>
      <vt:lpstr>Madrid Surrenders to Napoleon</vt:lpstr>
      <vt:lpstr>The Third of May, 1808 Painting by Francisco Goya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35</cp:revision>
  <dcterms:created xsi:type="dcterms:W3CDTF">2012-04-11T03:06:10Z</dcterms:created>
  <dcterms:modified xsi:type="dcterms:W3CDTF">2012-04-11T05:36:22Z</dcterms:modified>
</cp:coreProperties>
</file>