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28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8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4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37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0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17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69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6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32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64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238BA-D135-8142-82D5-60EADB06CF10}" type="datetimeFigureOut">
              <a:rPr lang="en-US" smtClean="0"/>
              <a:t>2/28/12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5098D-12D0-9E4B-8115-16A09F0FD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6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American Revolution</a:t>
            </a:r>
            <a:br>
              <a:rPr lang="en-US" dirty="0" smtClean="0"/>
            </a:br>
            <a:r>
              <a:rPr lang="en-US" dirty="0" smtClean="0"/>
              <a:t>1763-1789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2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did Great Britain’s Proclamation of 1763, particularly the provision about lands west of the Appalachian Mountains require of British colonials in North America?</a:t>
            </a:r>
          </a:p>
          <a:p>
            <a:r>
              <a:rPr lang="en-US" dirty="0" smtClean="0"/>
              <a:t>It forbade colonial settlement west of the Appalachians, for the most part</a:t>
            </a:r>
          </a:p>
          <a:p>
            <a:pPr marL="0" indent="0">
              <a:buNone/>
            </a:pPr>
            <a:r>
              <a:rPr lang="en-US" dirty="0" smtClean="0"/>
              <a:t>2. Why did the British government require this?</a:t>
            </a:r>
          </a:p>
          <a:p>
            <a:r>
              <a:rPr lang="en-US" dirty="0" smtClean="0"/>
              <a:t>It was an effort to reduce conflict with Indians who  lived in these newly acquired lands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4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What did the 1765 Stamp Act require?</a:t>
            </a:r>
          </a:p>
          <a:p>
            <a:r>
              <a:rPr lang="en-US" dirty="0" smtClean="0"/>
              <a:t>It required that colonials pay a tax on a variety of goods and documents</a:t>
            </a:r>
          </a:p>
          <a:p>
            <a:r>
              <a:rPr lang="en-US" dirty="0" smtClean="0"/>
              <a:t>To demonstrate proof of payment, a stamp had to be affixed to a variety of items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Why did the British Parliament implement the Stamp Act?</a:t>
            </a:r>
          </a:p>
          <a:p>
            <a:r>
              <a:rPr lang="en-US" dirty="0" smtClean="0"/>
              <a:t>To raise revenue in the colonies in order to pay down the debts incurred during the Seven Years’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677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5. What did many colonials believe about Parliament’s authority regarding taxation?</a:t>
            </a:r>
          </a:p>
          <a:p>
            <a:r>
              <a:rPr lang="en-US" dirty="0" smtClean="0"/>
              <a:t>Some British colonials in North America believed that Parliament had no authority to tax the colonies directly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did the Proclamation of 1763 and the 1765 Stamp Act do, in terms of colonial moods?</a:t>
            </a:r>
          </a:p>
          <a:p>
            <a:r>
              <a:rPr lang="en-US" dirty="0" smtClean="0"/>
              <a:t>These actions created anger, mistrust, and suspicion in the minds of many colonials.</a:t>
            </a:r>
          </a:p>
          <a:p>
            <a:r>
              <a:rPr lang="en-US" dirty="0" smtClean="0"/>
              <a:t>Some colonials began to believe that the Mother Country (Great Britain) was seeking to deprive the colonials of their rights as British subjects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627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What happened to the Stamp Act?</a:t>
            </a:r>
          </a:p>
          <a:p>
            <a:r>
              <a:rPr lang="en-US" dirty="0" smtClean="0"/>
              <a:t>Due to colonial protest, it was repealed in 1766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From 1765 to 1774, what happened in some of these British colonies (namely Massachusetts) that brought some colonials closer to embracing rebellion?</a:t>
            </a:r>
          </a:p>
          <a:p>
            <a:r>
              <a:rPr lang="en-US" dirty="0" smtClean="0"/>
              <a:t>Parliament enacted new taxes, increased economic regulation, and deployed troops to the colonies, all actions that added to the stress between the Colonies and the Mother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040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9. What did certain colonies organize in 1774 that moved the colonies toward war with Great Britain?</a:t>
            </a:r>
          </a:p>
          <a:p>
            <a:r>
              <a:rPr lang="en-US" dirty="0" smtClean="0"/>
              <a:t>The First Continental Congress, a body that coordinated opposition to British policy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What happened on April 19, 1775?</a:t>
            </a:r>
          </a:p>
          <a:p>
            <a:r>
              <a:rPr lang="en-US" dirty="0" smtClean="0"/>
              <a:t>British troops and Colonial militia fought at Lexington &amp; Concord </a:t>
            </a:r>
            <a:r>
              <a:rPr lang="en-US" smtClean="0"/>
              <a:t>in Massachusetts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10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364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American Revolution 1763-1789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5</cp:revision>
  <dcterms:created xsi:type="dcterms:W3CDTF">2012-02-29T05:16:54Z</dcterms:created>
  <dcterms:modified xsi:type="dcterms:W3CDTF">2012-02-29T05:40:03Z</dcterms:modified>
</cp:coreProperties>
</file>