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445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77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78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24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296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3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27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065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265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70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873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42874-001B-F149-8AD3-5041D234F5B1}" type="datetimeFigureOut">
              <a:rPr lang="en-US" smtClean="0"/>
              <a:t>2/24/12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8885D-A384-4746-A706-78DF2EC79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3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Enlightenment</a:t>
            </a:r>
            <a:br>
              <a:rPr lang="en-US" dirty="0" smtClean="0"/>
            </a:br>
            <a:r>
              <a:rPr lang="en-US" dirty="0" smtClean="0"/>
              <a:t>Part 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0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What two European countries were at the forefront of the Enlightenment?</a:t>
            </a:r>
          </a:p>
          <a:p>
            <a:r>
              <a:rPr lang="en-US" dirty="0" smtClean="0"/>
              <a:t>England (Great Britain after 1707)</a:t>
            </a:r>
          </a:p>
          <a:p>
            <a:r>
              <a:rPr lang="en-US" dirty="0" smtClean="0"/>
              <a:t>France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Who were the Philosophes?</a:t>
            </a:r>
          </a:p>
          <a:p>
            <a:r>
              <a:rPr lang="en-US" dirty="0" smtClean="0"/>
              <a:t>French thinkers who held that human reason could be used to enhance (improve) human society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615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3. What types of professions did many of the Philosophes have?</a:t>
            </a:r>
          </a:p>
          <a:p>
            <a:r>
              <a:rPr lang="en-US" dirty="0" smtClean="0"/>
              <a:t>Many were writers, professors, economists, and social reformers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But in a sense, the Philosophes were what?</a:t>
            </a:r>
          </a:p>
          <a:p>
            <a:r>
              <a:rPr lang="en-US" dirty="0" smtClean="0"/>
              <a:t>Professional Intellectuals who believed that rational criticism could be applied to everything, including religion and politics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272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Who were three prominent Philosophes?</a:t>
            </a:r>
          </a:p>
          <a:p>
            <a:r>
              <a:rPr lang="en-US" dirty="0" smtClean="0"/>
              <a:t>Montesquieu</a:t>
            </a:r>
          </a:p>
          <a:p>
            <a:r>
              <a:rPr lang="en-US" dirty="0" smtClean="0"/>
              <a:t>Voltaire</a:t>
            </a:r>
          </a:p>
          <a:p>
            <a:r>
              <a:rPr lang="en-US" dirty="0" smtClean="0"/>
              <a:t>Diderot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418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What did Baron von Montesquieu believe about government?</a:t>
            </a:r>
          </a:p>
          <a:p>
            <a:r>
              <a:rPr lang="en-US" dirty="0" smtClean="0"/>
              <a:t>He believed that a </a:t>
            </a:r>
            <a:r>
              <a:rPr lang="en-US" i="1" dirty="0" smtClean="0"/>
              <a:t>separation of powers</a:t>
            </a:r>
            <a:r>
              <a:rPr lang="en-US" dirty="0" smtClean="0"/>
              <a:t> between the Legislative, Executive, and Judicial branches of government in which each branch would </a:t>
            </a:r>
            <a:r>
              <a:rPr lang="en-US" i="1" dirty="0" smtClean="0"/>
              <a:t>check and balance</a:t>
            </a:r>
            <a:r>
              <a:rPr lang="en-US" dirty="0" smtClean="0"/>
              <a:t> the powers of the others would help establish a good government for a country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588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7. Montesquieu’s ideas about </a:t>
            </a:r>
            <a:r>
              <a:rPr lang="en-US" i="1" dirty="0" smtClean="0"/>
              <a:t>Separation of Powers </a:t>
            </a:r>
            <a:r>
              <a:rPr lang="en-US" dirty="0" smtClean="0"/>
              <a:t>and </a:t>
            </a:r>
            <a:r>
              <a:rPr lang="en-US" i="1" dirty="0" smtClean="0"/>
              <a:t>Checks and Balances</a:t>
            </a:r>
            <a:r>
              <a:rPr lang="en-US" dirty="0" smtClean="0"/>
              <a:t> in government greatly influenced what future United States document?</a:t>
            </a:r>
          </a:p>
          <a:p>
            <a:r>
              <a:rPr lang="en-US" dirty="0" smtClean="0"/>
              <a:t>The United States Constitution, written in 1787, and basically enacted in 1789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00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8. What did Voltaire (a French writer) think of traditional Christianity?</a:t>
            </a:r>
          </a:p>
          <a:p>
            <a:r>
              <a:rPr lang="en-US" dirty="0" smtClean="0"/>
              <a:t>He was very critical of it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Regarding religion, what did Voltaire believe about the relationship between religion and society?</a:t>
            </a:r>
          </a:p>
          <a:p>
            <a:r>
              <a:rPr lang="en-US" dirty="0" smtClean="0"/>
              <a:t>He was a strong believer in religious toleration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377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10. According to Voltaire, God created a universe that was left to operate according to what?</a:t>
            </a:r>
          </a:p>
          <a:p>
            <a:r>
              <a:rPr lang="en-US" dirty="0" smtClean="0"/>
              <a:t>Natural Laws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What sort of religious believer was Voltaire?</a:t>
            </a:r>
          </a:p>
          <a:p>
            <a:r>
              <a:rPr lang="en-US" dirty="0" smtClean="0"/>
              <a:t>He was a </a:t>
            </a:r>
            <a:r>
              <a:rPr lang="en-US" i="1" dirty="0" smtClean="0"/>
              <a:t>Deist</a:t>
            </a:r>
            <a:r>
              <a:rPr lang="en-US" dirty="0" smtClean="0"/>
              <a:t> who believed that God was distant from human affairs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03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What were Diderot’s contributions to the Enlightenment?</a:t>
            </a:r>
          </a:p>
          <a:p>
            <a:r>
              <a:rPr lang="en-US" dirty="0" smtClean="0"/>
              <a:t>He edited the </a:t>
            </a:r>
            <a:r>
              <a:rPr lang="en-US" i="1" dirty="0" smtClean="0"/>
              <a:t>Encyclopedia</a:t>
            </a:r>
            <a:r>
              <a:rPr lang="en-US" dirty="0" smtClean="0"/>
              <a:t>, a multi-volume collection dedicated to the expansion of knowledge, social reform, religious toleration, and the changing of “the general direction </a:t>
            </a:r>
            <a:r>
              <a:rPr lang="en-US" smtClean="0"/>
              <a:t>of thinking.”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130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332</Words>
  <Application>Microsoft Macintosh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Enlightenment Part 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5</cp:revision>
  <dcterms:created xsi:type="dcterms:W3CDTF">2012-02-24T14:36:57Z</dcterms:created>
  <dcterms:modified xsi:type="dcterms:W3CDTF">2012-02-24T14:56:41Z</dcterms:modified>
</cp:coreProperties>
</file>