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44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064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686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47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92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15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423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56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268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46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16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B8A64-6E74-DC48-8137-030A884269A7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48CB8-F5BD-D948-920F-94208C4924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894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Enlightenment</a:t>
            </a:r>
            <a:br>
              <a:rPr lang="en-US" dirty="0" smtClean="0"/>
            </a:br>
            <a:r>
              <a:rPr lang="en-US" dirty="0" smtClean="0"/>
              <a:t>Part 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85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According to the French </a:t>
            </a:r>
            <a:r>
              <a:rPr lang="en-US" dirty="0" err="1" smtClean="0"/>
              <a:t>Physiocrats</a:t>
            </a:r>
            <a:r>
              <a:rPr lang="en-US" dirty="0" smtClean="0"/>
              <a:t>, and the Scottish Philosopher, Adam Smith, human beings should be free to pursue what?</a:t>
            </a:r>
          </a:p>
          <a:p>
            <a:r>
              <a:rPr lang="en-US" dirty="0" smtClean="0"/>
              <a:t>Their own self interests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2. According to Adam Smith and the French </a:t>
            </a:r>
            <a:r>
              <a:rPr lang="en-US" dirty="0" err="1" smtClean="0"/>
              <a:t>Physiocrats</a:t>
            </a:r>
            <a:r>
              <a:rPr lang="en-US" dirty="0" smtClean="0"/>
              <a:t>, if people could pursue their own self-interests, what would follow?</a:t>
            </a:r>
          </a:p>
          <a:p>
            <a:r>
              <a:rPr lang="en-US" dirty="0" smtClean="0"/>
              <a:t>Material prosperity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346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According to Adam Smith and the </a:t>
            </a:r>
            <a:r>
              <a:rPr lang="en-US" dirty="0" err="1" smtClean="0"/>
              <a:t>Physiocrats</a:t>
            </a:r>
            <a:r>
              <a:rPr lang="en-US" dirty="0" smtClean="0"/>
              <a:t>, the state should do what?</a:t>
            </a:r>
          </a:p>
          <a:p>
            <a:r>
              <a:rPr lang="en-US" dirty="0" smtClean="0"/>
              <a:t>Leave buyers and sellers alone to pursue their own selfish affairs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This “hands-off” idea is known as what?</a:t>
            </a:r>
          </a:p>
          <a:p>
            <a:r>
              <a:rPr lang="en-US" dirty="0" smtClean="0"/>
              <a:t>Laissez-Faire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944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5. Adam Smith believed that individual selfishness in the marketplace actually promoted what?</a:t>
            </a:r>
          </a:p>
          <a:p>
            <a:r>
              <a:rPr lang="en-US" dirty="0" smtClean="0"/>
              <a:t>Community improvement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6. What was the title of Adam Smith’s 1776 book about economics?</a:t>
            </a:r>
          </a:p>
          <a:p>
            <a:r>
              <a:rPr lang="en-US" i="1" dirty="0" smtClean="0"/>
              <a:t>The Wealth of Nations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80327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7. In many ways, Adam Smith’s ideas about economic freedom and property rights blended quite nicely with whose?</a:t>
            </a:r>
          </a:p>
          <a:p>
            <a:r>
              <a:rPr lang="en-US" dirty="0" smtClean="0"/>
              <a:t>John Locke’s ideas about the protection of life, liberty, and property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8. What Enlightenment figure of the 1700s believed that society should be governed according to the </a:t>
            </a:r>
            <a:r>
              <a:rPr lang="en-US" i="1" dirty="0" smtClean="0"/>
              <a:t>General Will</a:t>
            </a:r>
            <a:r>
              <a:rPr lang="en-US" dirty="0" smtClean="0"/>
              <a:t> of society?</a:t>
            </a:r>
          </a:p>
          <a:p>
            <a:r>
              <a:rPr lang="en-US" dirty="0" smtClean="0"/>
              <a:t>Jean-Jacques Rousseau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528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15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195</Words>
  <Application>Microsoft Macintosh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Enlightenment Part C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3</cp:revision>
  <dcterms:created xsi:type="dcterms:W3CDTF">2012-02-27T05:00:02Z</dcterms:created>
  <dcterms:modified xsi:type="dcterms:W3CDTF">2012-02-27T05:11:02Z</dcterms:modified>
</cp:coreProperties>
</file>