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9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8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8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5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2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2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8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27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880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7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05BA6-2A76-704E-9A88-A28B6BD5D5E2}" type="datetimeFigureOut">
              <a:rPr lang="en-US" smtClean="0"/>
              <a:t>3/13/12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38EEA-1948-0447-B090-E348F3ACF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9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French Revolution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91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What was another subgroup of the Third Estate?</a:t>
            </a:r>
          </a:p>
          <a:p>
            <a:r>
              <a:rPr lang="en-US" dirty="0" smtClean="0"/>
              <a:t>Wage Laborers (These were folks who lived off of earned wages, often in cities)</a:t>
            </a:r>
          </a:p>
          <a:p>
            <a:r>
              <a:rPr lang="en-US" dirty="0" smtClean="0"/>
              <a:t>Like the peasants, wage laborers were vulnerable to the negative consequences of high bread prices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0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13. What was another subgroup of the Third Estate?</a:t>
            </a:r>
          </a:p>
          <a:p>
            <a:r>
              <a:rPr lang="en-US" dirty="0" smtClean="0"/>
              <a:t>The Bourgeoisie (These were property-owning merchants and prosperous wage-earners who made their livings in the world of commerce)</a:t>
            </a:r>
          </a:p>
          <a:p>
            <a:r>
              <a:rPr lang="en-US" dirty="0" smtClean="0"/>
              <a:t>The Bourgeoisie was made up of a range of people in terms of wealth in that some were more prosperous than other members of the Bourgeoisie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47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14. In many ways, the French Bourgeoisie made up what?</a:t>
            </a:r>
          </a:p>
          <a:p>
            <a:r>
              <a:rPr lang="en-US" dirty="0" smtClean="0"/>
              <a:t>An emerging middle class that was neither Aristocrat nor peasant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15. When the Estates-General convened in the spring of 1789, representatives of the Third Estate largely reflected the sentiments of whom?</a:t>
            </a:r>
          </a:p>
          <a:p>
            <a:r>
              <a:rPr lang="en-US" smtClean="0"/>
              <a:t>The Bourgeoisie</a:t>
            </a:r>
            <a:endParaRPr lang="en-US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 brief, what was the French Revolution?</a:t>
            </a:r>
          </a:p>
          <a:p>
            <a:r>
              <a:rPr lang="en-US" dirty="0" smtClean="0"/>
              <a:t>It was a period (roughly 1789-1799) in which elements of the French people overthrew and destroyed the </a:t>
            </a:r>
            <a:r>
              <a:rPr lang="en-US" i="1" dirty="0" err="1" smtClean="0"/>
              <a:t>Ancien</a:t>
            </a:r>
            <a:r>
              <a:rPr lang="en-US" i="1" dirty="0" smtClean="0"/>
              <a:t> Regime</a:t>
            </a:r>
            <a:r>
              <a:rPr lang="en-US" dirty="0" smtClean="0"/>
              <a:t> (i.e. the old French royal and medieval ruling system), and replaced it with new governing systems designed to re-make French society along more enlightened and modern lines.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6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What was one of the major factors that brought about the French Revolution?</a:t>
            </a:r>
          </a:p>
          <a:p>
            <a:r>
              <a:rPr lang="en-US" dirty="0" smtClean="0"/>
              <a:t>By the 1780s, the French government under King Louis XVI was in financial disarray due to massive debt and a tax system that placed great burden on the common (and often poor)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98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What was another factor that brought about the French Revolution?</a:t>
            </a:r>
          </a:p>
          <a:p>
            <a:r>
              <a:rPr lang="en-US" dirty="0" smtClean="0"/>
              <a:t>During the late 1780s, France suffered more than one bad grain harvest, and as such, bread prices increased.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Why were grain/bread prices so important?</a:t>
            </a:r>
          </a:p>
          <a:p>
            <a:r>
              <a:rPr lang="en-US" dirty="0" smtClean="0"/>
              <a:t>For many French commoners, bread was the staple food item in their respective diets</a:t>
            </a:r>
          </a:p>
          <a:p>
            <a:r>
              <a:rPr lang="en-US" dirty="0" smtClean="0"/>
              <a:t>High bread prices meant that many commoners could not afford enough to 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221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were some reasons why the French government was in such deep debt by the late 1780s?</a:t>
            </a:r>
          </a:p>
          <a:p>
            <a:r>
              <a:rPr lang="en-US" dirty="0" smtClean="0"/>
              <a:t>As far back as Louis XIV’s reign (1643-1715), France had borrowed a lot of money in order to fight a series of wars</a:t>
            </a:r>
          </a:p>
          <a:p>
            <a:r>
              <a:rPr lang="en-US" dirty="0" smtClean="0"/>
              <a:t>Under Louis XVI (1774-1793), France went into further debt while fighting on the American side during the American Revolution.</a:t>
            </a:r>
          </a:p>
          <a:p>
            <a:r>
              <a:rPr lang="en-US" dirty="0" smtClean="0"/>
              <a:t>To an extent, the French people shouldered large financial burden on behalf of American independence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05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6. By 1789, King Louis XVI had called together what?</a:t>
            </a:r>
          </a:p>
          <a:p>
            <a:r>
              <a:rPr lang="en-US" dirty="0" smtClean="0"/>
              <a:t>The Estates-General, an assembly of representatives of Frances three social classes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Why did Louis XVI call for the Estates-General to assemble, something that had not been done since the 1600s?</a:t>
            </a:r>
          </a:p>
          <a:p>
            <a:r>
              <a:rPr lang="en-US" dirty="0" smtClean="0"/>
              <a:t>He wanted the Estates-General to find a solution to France’s financial problems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945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8. In French society in general, what was the First Estate?</a:t>
            </a:r>
          </a:p>
          <a:p>
            <a:r>
              <a:rPr lang="en-US" dirty="0" smtClean="0"/>
              <a:t>The Catholic Clergy (e.g. Bishops, Abbots, Priests, Monks, etc.)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In French society in general, what was the Second Estate?</a:t>
            </a:r>
          </a:p>
          <a:p>
            <a:r>
              <a:rPr lang="en-US" dirty="0" smtClean="0"/>
              <a:t>The Nobility (e.g. Aristocrats such as Princes, Dukes, Counts, Barons,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91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In French society, what was the Third Estate?</a:t>
            </a:r>
          </a:p>
          <a:p>
            <a:r>
              <a:rPr lang="en-US" dirty="0" smtClean="0"/>
              <a:t>The Common People (Those who were not Clergy or Nobles)</a:t>
            </a:r>
          </a:p>
          <a:p>
            <a:r>
              <a:rPr lang="en-US" dirty="0" smtClean="0"/>
              <a:t>The Third Estate made up the vast majority of the French population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74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What was one of the subgroups of the Third Estate?</a:t>
            </a:r>
          </a:p>
          <a:p>
            <a:r>
              <a:rPr lang="en-US" dirty="0" smtClean="0"/>
              <a:t>The Peasants (Those who worked the land in farming, but often did not own any land)</a:t>
            </a:r>
          </a:p>
          <a:p>
            <a:r>
              <a:rPr lang="en-US" dirty="0" smtClean="0"/>
              <a:t>The Peasantry often lived from day-to-day with little extra wealth and was quite vulnerable to the consequences of bad crops and high food prices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263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666</Words>
  <Application>Microsoft Macintosh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 French Revolution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7</cp:revision>
  <dcterms:created xsi:type="dcterms:W3CDTF">2012-03-13T13:25:14Z</dcterms:created>
  <dcterms:modified xsi:type="dcterms:W3CDTF">2012-03-13T14:02:10Z</dcterms:modified>
</cp:coreProperties>
</file>