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59" r:id="rId5"/>
    <p:sldId id="261" r:id="rId6"/>
    <p:sldId id="262" r:id="rId7"/>
    <p:sldId id="263" r:id="rId8"/>
    <p:sldId id="264" r:id="rId9"/>
    <p:sldId id="260"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05A803-91FA-4F41-AC83-FA7A0958B761}" type="datetimeFigureOut">
              <a:rPr lang="en-US" smtClean="0"/>
              <a:t>4/4/12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AFA8ED-A650-5F41-9904-A829A3516DC9}" type="slidenum">
              <a:rPr lang="en-US" smtClean="0"/>
              <a:t>‹#›</a:t>
            </a:fld>
            <a:endParaRPr lang="en-US"/>
          </a:p>
        </p:txBody>
      </p:sp>
    </p:spTree>
    <p:extLst>
      <p:ext uri="{BB962C8B-B14F-4D97-AF65-F5344CB8AC3E}">
        <p14:creationId xmlns:p14="http://schemas.microsoft.com/office/powerpoint/2010/main" val="21028301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AFA8ED-A650-5F41-9904-A829A3516DC9}" type="slidenum">
              <a:rPr lang="en-US" smtClean="0"/>
              <a:t>3</a:t>
            </a:fld>
            <a:endParaRPr lang="en-US"/>
          </a:p>
        </p:txBody>
      </p:sp>
    </p:spTree>
    <p:extLst>
      <p:ext uri="{BB962C8B-B14F-4D97-AF65-F5344CB8AC3E}">
        <p14:creationId xmlns:p14="http://schemas.microsoft.com/office/powerpoint/2010/main" val="10436477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8645FD-3C88-E749-80A3-23EE4CBE3931}"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789156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8645FD-3C88-E749-80A3-23EE4CBE3931}"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3502260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8645FD-3C88-E749-80A3-23EE4CBE3931}"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117783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8645FD-3C88-E749-80A3-23EE4CBE3931}"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1014854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8645FD-3C88-E749-80A3-23EE4CBE3931}" type="datetimeFigureOut">
              <a:rPr lang="en-US" smtClean="0"/>
              <a:t>4/4/12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2889417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8645FD-3C88-E749-80A3-23EE4CBE3931}" type="datetimeFigureOut">
              <a:rPr lang="en-US" smtClean="0"/>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129590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8645FD-3C88-E749-80A3-23EE4CBE3931}" type="datetimeFigureOut">
              <a:rPr lang="en-US" smtClean="0"/>
              <a:t>4/4/12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1558155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8645FD-3C88-E749-80A3-23EE4CBE3931}" type="datetimeFigureOut">
              <a:rPr lang="en-US" smtClean="0"/>
              <a:t>4/4/12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3085581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8645FD-3C88-E749-80A3-23EE4CBE3931}" type="datetimeFigureOut">
              <a:rPr lang="en-US" smtClean="0"/>
              <a:t>4/4/12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939316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645FD-3C88-E749-80A3-23EE4CBE3931}" type="datetimeFigureOut">
              <a:rPr lang="en-US" smtClean="0"/>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2628004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8645FD-3C88-E749-80A3-23EE4CBE3931}" type="datetimeFigureOut">
              <a:rPr lang="en-US" smtClean="0"/>
              <a:t>4/4/12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4D1D-11E5-9E44-B091-D226EEA51872}" type="slidenum">
              <a:rPr lang="en-US" smtClean="0"/>
              <a:t>‹#›</a:t>
            </a:fld>
            <a:endParaRPr lang="en-US"/>
          </a:p>
        </p:txBody>
      </p:sp>
    </p:spTree>
    <p:extLst>
      <p:ext uri="{BB962C8B-B14F-4D97-AF65-F5344CB8AC3E}">
        <p14:creationId xmlns:p14="http://schemas.microsoft.com/office/powerpoint/2010/main" val="184500911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645FD-3C88-E749-80A3-23EE4CBE3931}" type="datetimeFigureOut">
              <a:rPr lang="en-US" smtClean="0"/>
              <a:t>4/4/12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E4D1D-11E5-9E44-B091-D226EEA51872}" type="slidenum">
              <a:rPr lang="en-US" smtClean="0"/>
              <a:t>‹#›</a:t>
            </a:fld>
            <a:endParaRPr lang="en-US"/>
          </a:p>
        </p:txBody>
      </p:sp>
    </p:spTree>
    <p:extLst>
      <p:ext uri="{BB962C8B-B14F-4D97-AF65-F5344CB8AC3E}">
        <p14:creationId xmlns:p14="http://schemas.microsoft.com/office/powerpoint/2010/main" val="3783251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French Revolution</a:t>
            </a:r>
            <a:br>
              <a:rPr lang="en-US" dirty="0" smtClean="0"/>
            </a:br>
            <a:r>
              <a:rPr lang="en-US" dirty="0" smtClean="0"/>
              <a:t>Part C</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034314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In time, who came to dominate the </a:t>
            </a:r>
            <a:r>
              <a:rPr lang="en-US" i="1" dirty="0" smtClean="0"/>
              <a:t>Committee of Public Safety</a:t>
            </a:r>
            <a:r>
              <a:rPr lang="en-US" dirty="0" smtClean="0"/>
              <a:t>?</a:t>
            </a:r>
          </a:p>
          <a:p>
            <a:r>
              <a:rPr lang="en-US" dirty="0" err="1" smtClean="0"/>
              <a:t>Maximilien</a:t>
            </a:r>
            <a:r>
              <a:rPr lang="en-US" dirty="0" smtClean="0"/>
              <a:t> Robespierre</a:t>
            </a:r>
          </a:p>
          <a:p>
            <a:pPr marL="0" indent="0">
              <a:buNone/>
            </a:pPr>
            <a:endParaRPr lang="en-US" dirty="0"/>
          </a:p>
          <a:p>
            <a:pPr marL="0" indent="0">
              <a:buNone/>
            </a:pPr>
            <a:r>
              <a:rPr lang="en-US" dirty="0" smtClean="0"/>
              <a:t>15. Under Robespierre, the Committee of Pubic Safety put what into effect?</a:t>
            </a:r>
          </a:p>
          <a:p>
            <a:pPr marL="0" indent="0">
              <a:buNone/>
            </a:pPr>
            <a:r>
              <a:rPr lang="en-US" i="1" dirty="0" smtClean="0"/>
              <a:t>The Reign of Terror</a:t>
            </a:r>
            <a:endParaRPr lang="en-US" i="1" dirty="0"/>
          </a:p>
        </p:txBody>
      </p:sp>
    </p:spTree>
    <p:extLst>
      <p:ext uri="{BB962C8B-B14F-4D97-AF65-F5344CB8AC3E}">
        <p14:creationId xmlns:p14="http://schemas.microsoft.com/office/powerpoint/2010/main" val="15976559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514350" indent="-514350">
              <a:buAutoNum type="arabicPeriod"/>
            </a:pPr>
            <a:r>
              <a:rPr lang="en-US" dirty="0" smtClean="0"/>
              <a:t>Who were the </a:t>
            </a:r>
            <a:r>
              <a:rPr lang="en-US" i="1" dirty="0" smtClean="0"/>
              <a:t>Sans-Culottes</a:t>
            </a:r>
            <a:r>
              <a:rPr lang="en-US" dirty="0" smtClean="0"/>
              <a:t>?</a:t>
            </a:r>
          </a:p>
          <a:p>
            <a:r>
              <a:rPr lang="en-US" dirty="0" smtClean="0"/>
              <a:t>Revolutionaries from common backgrounds who proudly bragged that they did not wear knee britches, the preferred attire of aristocrats</a:t>
            </a:r>
          </a:p>
          <a:p>
            <a:r>
              <a:rPr lang="en-US" dirty="0" smtClean="0"/>
              <a:t>The term, </a:t>
            </a:r>
            <a:r>
              <a:rPr lang="en-US" i="1" dirty="0" smtClean="0"/>
              <a:t>sans-culottes</a:t>
            </a:r>
            <a:r>
              <a:rPr lang="en-US" dirty="0" smtClean="0"/>
              <a:t>, means “without short pants”</a:t>
            </a:r>
          </a:p>
          <a:p>
            <a:r>
              <a:rPr lang="en-US" dirty="0" smtClean="0"/>
              <a:t>Over time, however, the </a:t>
            </a:r>
            <a:r>
              <a:rPr lang="en-US" i="1" dirty="0" smtClean="0"/>
              <a:t>sans-culottes </a:t>
            </a:r>
            <a:r>
              <a:rPr lang="en-US" dirty="0" smtClean="0"/>
              <a:t>became known as revolutionary radicals who advocated fundamental change to French society</a:t>
            </a:r>
            <a:endParaRPr lang="en-US" dirty="0"/>
          </a:p>
        </p:txBody>
      </p:sp>
    </p:spTree>
    <p:extLst>
      <p:ext uri="{BB962C8B-B14F-4D97-AF65-F5344CB8AC3E}">
        <p14:creationId xmlns:p14="http://schemas.microsoft.com/office/powerpoint/2010/main" val="18336048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55000" lnSpcReduction="20000"/>
          </a:bodyPr>
          <a:lstStyle/>
          <a:p>
            <a:pPr marL="0" indent="0">
              <a:buNone/>
            </a:pPr>
            <a:r>
              <a:rPr lang="en-US" dirty="0" smtClean="0"/>
              <a:t>2. Who was Georges Danton?</a:t>
            </a:r>
          </a:p>
          <a:p>
            <a:r>
              <a:rPr lang="en-US" dirty="0" smtClean="0"/>
              <a:t>A French revolutionary who served for a time as Minister of Justice</a:t>
            </a:r>
          </a:p>
          <a:p>
            <a:r>
              <a:rPr lang="en-US" dirty="0" smtClean="0"/>
              <a:t>Later, he would be guillotined during the </a:t>
            </a:r>
            <a:r>
              <a:rPr lang="en-US" i="1" dirty="0" smtClean="0"/>
              <a:t>Reign of Terror</a:t>
            </a:r>
            <a:r>
              <a:rPr lang="en-US" dirty="0" smtClean="0"/>
              <a:t>.</a:t>
            </a:r>
          </a:p>
          <a:p>
            <a:pPr marL="0" indent="0">
              <a:buNone/>
            </a:pPr>
            <a:endParaRPr lang="en-US" dirty="0"/>
          </a:p>
          <a:p>
            <a:pPr marL="0" indent="0">
              <a:buNone/>
            </a:pPr>
            <a:r>
              <a:rPr lang="en-US" dirty="0" smtClean="0"/>
              <a:t>3. Who was Jean-Paul Marat?</a:t>
            </a:r>
          </a:p>
          <a:p>
            <a:r>
              <a:rPr lang="en-US" dirty="0" smtClean="0"/>
              <a:t>An eccentric revolutionary propagandist who published a radical journal entitled, </a:t>
            </a:r>
            <a:r>
              <a:rPr lang="en-US" i="1" dirty="0" err="1" smtClean="0"/>
              <a:t>L’ami</a:t>
            </a:r>
            <a:r>
              <a:rPr lang="en-US" i="1" dirty="0" smtClean="0"/>
              <a:t> du </a:t>
            </a:r>
            <a:r>
              <a:rPr lang="en-US" i="1" dirty="0" err="1" smtClean="0"/>
              <a:t>peuple</a:t>
            </a:r>
            <a:r>
              <a:rPr lang="en-US" i="1" dirty="0"/>
              <a:t> </a:t>
            </a:r>
            <a:r>
              <a:rPr lang="en-US" i="1" dirty="0" smtClean="0"/>
              <a:t>(The Friend of the People).</a:t>
            </a:r>
            <a:endParaRPr lang="en-US" dirty="0" smtClean="0"/>
          </a:p>
          <a:p>
            <a:r>
              <a:rPr lang="en-US" dirty="0" smtClean="0"/>
              <a:t>Marat was a failed amateur scientist but a skilled molder of public opinion.</a:t>
            </a:r>
          </a:p>
          <a:p>
            <a:r>
              <a:rPr lang="en-US" dirty="0" smtClean="0"/>
              <a:t>Marat suffered from a skin condition (likely contracted while living in the sewers of Paris during hard times), and was thus often confined to medicinal baths</a:t>
            </a:r>
          </a:p>
          <a:p>
            <a:pPr marL="0" indent="0">
              <a:buNone/>
            </a:pPr>
            <a:endParaRPr lang="en-US" dirty="0"/>
          </a:p>
          <a:p>
            <a:pPr marL="0" indent="0">
              <a:buNone/>
            </a:pPr>
            <a:r>
              <a:rPr lang="en-US" dirty="0" smtClean="0"/>
              <a:t>4. What became of Jean-Paul Marat</a:t>
            </a:r>
          </a:p>
          <a:p>
            <a:r>
              <a:rPr lang="en-US" smtClean="0"/>
              <a:t>He </a:t>
            </a:r>
            <a:r>
              <a:rPr lang="en-US" dirty="0" smtClean="0"/>
              <a:t>was assassinated by a woman. She stabbed him to death as he was taking one of his frequent baths.</a:t>
            </a:r>
          </a:p>
          <a:p>
            <a:r>
              <a:rPr lang="en-US" dirty="0" smtClean="0"/>
              <a:t>Jacques Louis David immortalized the assassination of Marat in a painting known was, </a:t>
            </a:r>
            <a:r>
              <a:rPr lang="en-US" i="1" dirty="0" smtClean="0"/>
              <a:t>The Death of Marat</a:t>
            </a:r>
            <a:r>
              <a:rPr lang="en-US" dirty="0" smtClean="0"/>
              <a:t>, a work in which the dead Marat lies in repose much as other artists depicted the crucified Christ.</a:t>
            </a:r>
            <a:endParaRPr lang="en-US" dirty="0"/>
          </a:p>
        </p:txBody>
      </p:sp>
    </p:spTree>
    <p:extLst>
      <p:ext uri="{BB962C8B-B14F-4D97-AF65-F5344CB8AC3E}">
        <p14:creationId xmlns:p14="http://schemas.microsoft.com/office/powerpoint/2010/main" val="27630985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5. Again, what did the National Convention do on September 21, 1792?</a:t>
            </a:r>
          </a:p>
          <a:p>
            <a:r>
              <a:rPr lang="en-US" dirty="0" smtClean="0"/>
              <a:t>Abolished the monarchy</a:t>
            </a:r>
          </a:p>
          <a:p>
            <a:r>
              <a:rPr lang="en-US" dirty="0" smtClean="0"/>
              <a:t>Established France as a Republic, heretofore, The First Republic (Currently France is on its fifth republic)</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984067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6. Who were the Jacobins?</a:t>
            </a:r>
          </a:p>
          <a:p>
            <a:r>
              <a:rPr lang="en-US" dirty="0" smtClean="0"/>
              <a:t>It was a revolutionary group in France that, over time, became something of a political party that advocated great social change for France</a:t>
            </a:r>
          </a:p>
          <a:p>
            <a:r>
              <a:rPr lang="en-US" dirty="0" smtClean="0"/>
              <a:t>In time, it split into two major factions: The </a:t>
            </a:r>
            <a:r>
              <a:rPr lang="en-US" dirty="0" err="1" smtClean="0"/>
              <a:t>Girondins</a:t>
            </a:r>
            <a:r>
              <a:rPr lang="en-US" dirty="0" smtClean="0"/>
              <a:t> and The Montaigne (The Mountain).</a:t>
            </a:r>
            <a:endParaRPr lang="en-US" dirty="0"/>
          </a:p>
        </p:txBody>
      </p:sp>
    </p:spTree>
    <p:extLst>
      <p:ext uri="{BB962C8B-B14F-4D97-AF65-F5344CB8AC3E}">
        <p14:creationId xmlns:p14="http://schemas.microsoft.com/office/powerpoint/2010/main" val="38844737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7. Who were the </a:t>
            </a:r>
            <a:r>
              <a:rPr lang="en-US" dirty="0" err="1" smtClean="0"/>
              <a:t>Girondins</a:t>
            </a:r>
            <a:r>
              <a:rPr lang="en-US" dirty="0" smtClean="0"/>
              <a:t>?</a:t>
            </a:r>
          </a:p>
          <a:p>
            <a:r>
              <a:rPr lang="en-US" dirty="0" smtClean="0"/>
              <a:t>Jacobins who were generally from the French countryside who were more cautious about pushing too much, too soon. They advocated keeping the king alive. They feared the true radicals from Paris.</a:t>
            </a:r>
          </a:p>
          <a:p>
            <a:pPr marL="0" indent="0">
              <a:buNone/>
            </a:pPr>
            <a:endParaRPr lang="en-US" dirty="0"/>
          </a:p>
          <a:p>
            <a:pPr marL="0" indent="0">
              <a:buNone/>
            </a:pPr>
            <a:r>
              <a:rPr lang="en-US" dirty="0" smtClean="0"/>
              <a:t>8. Who were The Montaigne (The Mountain)?</a:t>
            </a:r>
          </a:p>
          <a:p>
            <a:r>
              <a:rPr lang="en-US" dirty="0" smtClean="0"/>
              <a:t>These were some of the most radical Jacobins</a:t>
            </a:r>
          </a:p>
          <a:p>
            <a:r>
              <a:rPr lang="en-US" dirty="0" smtClean="0"/>
              <a:t>They advocated putting Louis XVI to death, and they succeeded in doing so on January 21, 1793</a:t>
            </a:r>
            <a:endParaRPr lang="en-US" dirty="0"/>
          </a:p>
        </p:txBody>
      </p:sp>
    </p:spTree>
    <p:extLst>
      <p:ext uri="{BB962C8B-B14F-4D97-AF65-F5344CB8AC3E}">
        <p14:creationId xmlns:p14="http://schemas.microsoft.com/office/powerpoint/2010/main" val="32646969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9. What was the </a:t>
            </a:r>
            <a:r>
              <a:rPr lang="en-US" i="1" dirty="0" smtClean="0"/>
              <a:t>Guillotine</a:t>
            </a:r>
            <a:r>
              <a:rPr lang="en-US" dirty="0" smtClean="0"/>
              <a:t>?</a:t>
            </a:r>
          </a:p>
          <a:p>
            <a:r>
              <a:rPr lang="en-US" dirty="0" smtClean="0"/>
              <a:t>A device designed to cut off human limbs or heads in a more efficient and humane way</a:t>
            </a:r>
          </a:p>
          <a:p>
            <a:r>
              <a:rPr lang="en-US" dirty="0" smtClean="0"/>
              <a:t>Prior to the guillotine, axes had proven to be less efficient in that multiple chops were often needed to sever a head from a body</a:t>
            </a:r>
          </a:p>
          <a:p>
            <a:r>
              <a:rPr lang="en-US" dirty="0" smtClean="0"/>
              <a:t>The guillotine utilized a heavy falling metal blade that descended to the neck along guiding tracks. The weight of the blade and the accuracy of its path ensured a good smooth cut</a:t>
            </a:r>
          </a:p>
          <a:p>
            <a:r>
              <a:rPr lang="en-US" dirty="0" smtClean="0"/>
              <a:t>It became known as </a:t>
            </a:r>
            <a:r>
              <a:rPr lang="en-US" i="1" dirty="0" smtClean="0"/>
              <a:t>The National Razor</a:t>
            </a:r>
            <a:r>
              <a:rPr lang="en-US" dirty="0" smtClean="0"/>
              <a:t> </a:t>
            </a:r>
            <a:endParaRPr lang="en-US" dirty="0"/>
          </a:p>
        </p:txBody>
      </p:sp>
    </p:spTree>
    <p:extLst>
      <p:ext uri="{BB962C8B-B14F-4D97-AF65-F5344CB8AC3E}">
        <p14:creationId xmlns:p14="http://schemas.microsoft.com/office/powerpoint/2010/main" val="27994388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10. In Paris, what body put pressure on the National Convention to implement radical social change?</a:t>
            </a:r>
          </a:p>
          <a:p>
            <a:r>
              <a:rPr lang="en-US" dirty="0" smtClean="0"/>
              <a:t>The Paris Commune</a:t>
            </a:r>
          </a:p>
          <a:p>
            <a:pPr marL="0" indent="0">
              <a:buNone/>
            </a:pPr>
            <a:endParaRPr lang="en-US" dirty="0"/>
          </a:p>
          <a:p>
            <a:pPr marL="0" indent="0">
              <a:buNone/>
            </a:pPr>
            <a:r>
              <a:rPr lang="en-US" dirty="0" smtClean="0"/>
              <a:t>11. How did much of Europe react to the execution of France’s Louis XVI?</a:t>
            </a:r>
          </a:p>
          <a:p>
            <a:r>
              <a:rPr lang="en-US" dirty="0" smtClean="0"/>
              <a:t>Great Britain, Austria, Prussia, Spain, Portugal, and the Dutch Republic took up arms against Revolutionary France</a:t>
            </a:r>
          </a:p>
          <a:p>
            <a:r>
              <a:rPr lang="en-US" dirty="0" smtClean="0"/>
              <a:t>Again, the French Revolution faced the possibility of being extinguished</a:t>
            </a:r>
            <a:endParaRPr lang="en-US" dirty="0"/>
          </a:p>
        </p:txBody>
      </p:sp>
    </p:spTree>
    <p:extLst>
      <p:ext uri="{BB962C8B-B14F-4D97-AF65-F5344CB8AC3E}">
        <p14:creationId xmlns:p14="http://schemas.microsoft.com/office/powerpoint/2010/main" val="24008224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12. To meet this external threat, the National Convention gave what body broad powers to defend the Revolution?</a:t>
            </a:r>
          </a:p>
          <a:p>
            <a:r>
              <a:rPr lang="en-US" dirty="0" smtClean="0"/>
              <a:t>The </a:t>
            </a:r>
            <a:r>
              <a:rPr lang="en-US" i="1" dirty="0" smtClean="0"/>
              <a:t>Committee of Public Safety</a:t>
            </a:r>
            <a:endParaRPr lang="en-US" dirty="0" smtClean="0"/>
          </a:p>
          <a:p>
            <a:pPr marL="0" indent="0">
              <a:buNone/>
            </a:pPr>
            <a:endParaRPr lang="en-US" dirty="0"/>
          </a:p>
          <a:p>
            <a:pPr marL="0" indent="0">
              <a:buNone/>
            </a:pPr>
            <a:r>
              <a:rPr lang="en-US" dirty="0" smtClean="0"/>
              <a:t>13. Who first dominated the </a:t>
            </a:r>
            <a:r>
              <a:rPr lang="en-US" i="1" dirty="0" smtClean="0"/>
              <a:t>Committee of Public Safety</a:t>
            </a:r>
            <a:r>
              <a:rPr lang="en-US" dirty="0" smtClean="0"/>
              <a:t>?</a:t>
            </a:r>
          </a:p>
          <a:p>
            <a:r>
              <a:rPr lang="en-US" dirty="0" smtClean="0"/>
              <a:t>Georges Danton</a:t>
            </a:r>
            <a:endParaRPr lang="en-US" dirty="0"/>
          </a:p>
        </p:txBody>
      </p:sp>
    </p:spTree>
    <p:extLst>
      <p:ext uri="{BB962C8B-B14F-4D97-AF65-F5344CB8AC3E}">
        <p14:creationId xmlns:p14="http://schemas.microsoft.com/office/powerpoint/2010/main" val="188577574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645</Words>
  <Application>Microsoft Macintosh PowerPoint</Application>
  <PresentationFormat>On-screen Show (4:3)</PresentationFormat>
  <Paragraphs>51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French Revolution Part 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10</cp:revision>
  <dcterms:created xsi:type="dcterms:W3CDTF">2012-04-04T13:01:56Z</dcterms:created>
  <dcterms:modified xsi:type="dcterms:W3CDTF">2012-04-04T13:41:10Z</dcterms:modified>
</cp:coreProperties>
</file>