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5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05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9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7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8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7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1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9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2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76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19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24D8B-5E1D-014D-BDF9-95DEF451244B}" type="datetimeFigureOut">
              <a:rPr lang="en-US" smtClean="0"/>
              <a:t>4/4/12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2F527-4D7D-6749-993C-A63A5ED98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0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Panama Canal</a:t>
            </a:r>
            <a:br>
              <a:rPr lang="en-US" dirty="0" smtClean="0"/>
            </a:br>
            <a:r>
              <a:rPr lang="en-US" dirty="0" smtClean="0"/>
              <a:t>Quick 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88px-Panama_Canal_Rough_Diagr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13" b="21513"/>
          <a:stretch>
            <a:fillRect/>
          </a:stretch>
        </p:blipFill>
        <p:spPr>
          <a:xfrm>
            <a:off x="325246" y="139098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523147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00px-Pm-ma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3" r="36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987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date did the Panama Canal open for traffic?</a:t>
            </a:r>
          </a:p>
          <a:p>
            <a:r>
              <a:rPr lang="en-US" dirty="0" smtClean="0"/>
              <a:t>August 15, 1914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About how many ships passed through the Panama Canal in 1914?</a:t>
            </a:r>
          </a:p>
          <a:p>
            <a:r>
              <a:rPr lang="en-US" dirty="0" smtClean="0"/>
              <a:t>About 1000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581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How many ships passed through the Panama Canal in 2008?</a:t>
            </a:r>
          </a:p>
          <a:p>
            <a:r>
              <a:rPr lang="en-US" dirty="0" smtClean="0"/>
              <a:t>14,702 ships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Thus…about how many ships passed through the Panama Canal per day in 2008?</a:t>
            </a:r>
          </a:p>
          <a:p>
            <a:r>
              <a:rPr lang="en-US" dirty="0" smtClean="0"/>
              <a:t>About 40.3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9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1915 Ship passing through the Panama Canal</a:t>
            </a:r>
            <a:endParaRPr lang="en-US" dirty="0"/>
          </a:p>
        </p:txBody>
      </p:sp>
      <p:pic>
        <p:nvPicPr>
          <p:cNvPr id="4" name="Content Placeholder 3" descr="220px-Kroonland_in_Panama_Canal,_19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b="73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040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What country now controls the Panama Canal?</a:t>
            </a:r>
          </a:p>
          <a:p>
            <a:r>
              <a:rPr lang="en-US" dirty="0" smtClean="0"/>
              <a:t>Panama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When did the United States give up control of the Panama Canal?</a:t>
            </a:r>
          </a:p>
          <a:p>
            <a:r>
              <a:rPr lang="en-US" dirty="0" smtClean="0"/>
              <a:t>1999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85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1934: Army Transport Ship, </a:t>
            </a:r>
            <a:r>
              <a:rPr lang="en-US" i="1" dirty="0" smtClean="0"/>
              <a:t>Republic </a:t>
            </a:r>
            <a:r>
              <a:rPr lang="en-US" dirty="0" smtClean="0"/>
              <a:t>passing through the Panama Canal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118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0" b="37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108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Ship in Panama Canal Lock, c. 1930s</a:t>
            </a:r>
            <a:endParaRPr lang="en-US" dirty="0"/>
          </a:p>
        </p:txBody>
      </p:sp>
      <p:pic>
        <p:nvPicPr>
          <p:cNvPr id="4" name="Content Placeholder 3" descr="14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9" b="132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7050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123</Words>
  <Application>Microsoft Macintosh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Panama Canal Quick Facts</vt:lpstr>
      <vt:lpstr>PowerPoint Presentation</vt:lpstr>
      <vt:lpstr>PowerPoint Presentation</vt:lpstr>
      <vt:lpstr>PowerPoint Presentation</vt:lpstr>
      <vt:lpstr>PowerPoint Presentation</vt:lpstr>
      <vt:lpstr>1915 Ship passing through the Panama Canal</vt:lpstr>
      <vt:lpstr>PowerPoint Presentation</vt:lpstr>
      <vt:lpstr>1934: Army Transport Ship, Republic passing through the Panama Canal </vt:lpstr>
      <vt:lpstr>Ship in Panama Canal Lock, c. 1930s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8</cp:revision>
  <dcterms:created xsi:type="dcterms:W3CDTF">2012-04-04T19:15:22Z</dcterms:created>
  <dcterms:modified xsi:type="dcterms:W3CDTF">2012-04-04T19:47:44Z</dcterms:modified>
</cp:coreProperties>
</file>