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6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14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8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58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985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7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75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2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91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2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928E7-C724-6D48-91A7-79B136348046}" type="datetimeFigureOut">
              <a:rPr lang="en-US" smtClean="0"/>
              <a:t>2/26/12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809D4-E3BB-DB40-8E54-875BE43C05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5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Rise of Great Britain in the 1700s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75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In the Seven Years’ War, where did the fighting occur?</a:t>
            </a:r>
          </a:p>
          <a:p>
            <a:r>
              <a:rPr lang="en-US" dirty="0" smtClean="0"/>
              <a:t>Europe, India, North America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17. What was one side (alliance) in the Seven Years’ War?</a:t>
            </a:r>
          </a:p>
          <a:p>
            <a:r>
              <a:rPr lang="en-US" dirty="0" smtClean="0"/>
              <a:t>France, Austria, Russia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0970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18. What was the other side (alliance) during the Seven Years’ War?</a:t>
            </a:r>
          </a:p>
          <a:p>
            <a:r>
              <a:rPr lang="en-US" dirty="0" smtClean="0"/>
              <a:t>Great Britain and Prussia (a Germanic Kingdom)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19. When did the Seven Years’ War happen?</a:t>
            </a:r>
          </a:p>
          <a:p>
            <a:r>
              <a:rPr lang="en-US" smtClean="0"/>
              <a:t>1756-1763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61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In North America what monumental events occurred in 1789?</a:t>
            </a:r>
          </a:p>
          <a:p>
            <a:r>
              <a:rPr lang="en-US" dirty="0" smtClean="0"/>
              <a:t>The United States Constitution went into effect and operation</a:t>
            </a:r>
          </a:p>
          <a:p>
            <a:r>
              <a:rPr lang="en-US" dirty="0" smtClean="0"/>
              <a:t>George Washington became the first President of the United States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42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In France, why is the year 1789 so important?</a:t>
            </a:r>
          </a:p>
          <a:p>
            <a:r>
              <a:rPr lang="en-US" dirty="0" smtClean="0"/>
              <a:t>That is the year that the French Revolution began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But before we get immersed in the American and French Revolutions, what country’s rise must we explain?</a:t>
            </a:r>
          </a:p>
          <a:p>
            <a:r>
              <a:rPr lang="en-US" dirty="0" smtClean="0"/>
              <a:t>Great Britain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50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4. Geographically speaking, England is a part of what island?</a:t>
            </a:r>
          </a:p>
          <a:p>
            <a:r>
              <a:rPr lang="en-US" dirty="0" smtClean="0"/>
              <a:t>The Island of Britain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Historically speaking, what two other kingdoms/principalities share the Island of Britain with England</a:t>
            </a:r>
          </a:p>
          <a:p>
            <a:r>
              <a:rPr lang="en-US" dirty="0" smtClean="0"/>
              <a:t>Scotland (North of England)</a:t>
            </a:r>
          </a:p>
          <a:p>
            <a:r>
              <a:rPr lang="en-US" dirty="0" smtClean="0"/>
              <a:t>Wales (West of England)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486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For the most part, over the centuries, which of the three (England, Scotland, Wales) was the largest and most powerful?</a:t>
            </a:r>
          </a:p>
          <a:p>
            <a:r>
              <a:rPr lang="en-US" dirty="0" smtClean="0"/>
              <a:t>England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7. In 1707, what happened to England, Scotland, and Wales?</a:t>
            </a:r>
          </a:p>
          <a:p>
            <a:r>
              <a:rPr lang="en-US" dirty="0" smtClean="0"/>
              <a:t>They were united under one crown and flag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204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8. Thus, since 1707, England, Scotland, and Wales have existed as what?</a:t>
            </a:r>
          </a:p>
          <a:p>
            <a:r>
              <a:rPr lang="en-US" dirty="0" smtClean="0"/>
              <a:t>The United Kingdom of Great Britain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9. Thus, since 1707, the subjects (whether English, Scottish, or Welsh) of the United Kingdom of Great Britain have been known as what?</a:t>
            </a:r>
          </a:p>
          <a:p>
            <a:r>
              <a:rPr lang="en-US" i="1" dirty="0" smtClean="0"/>
              <a:t>British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01490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10. Under the British system, who held power?</a:t>
            </a:r>
          </a:p>
          <a:p>
            <a:r>
              <a:rPr lang="en-US" dirty="0" smtClean="0"/>
              <a:t>The British monarch (King or Queen)</a:t>
            </a:r>
          </a:p>
          <a:p>
            <a:r>
              <a:rPr lang="en-US" dirty="0" smtClean="0"/>
              <a:t>The Parliament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11. The British Parliament was (and still is) made up of what two Houses?</a:t>
            </a:r>
          </a:p>
          <a:p>
            <a:r>
              <a:rPr lang="en-US" dirty="0" smtClean="0"/>
              <a:t>House of Commons</a:t>
            </a:r>
          </a:p>
          <a:p>
            <a:r>
              <a:rPr lang="en-US" dirty="0" smtClean="0"/>
              <a:t>House of Lords</a:t>
            </a:r>
          </a:p>
        </p:txBody>
      </p:sp>
    </p:spTree>
    <p:extLst>
      <p:ext uri="{BB962C8B-B14F-4D97-AF65-F5344CB8AC3E}">
        <p14:creationId xmlns:p14="http://schemas.microsoft.com/office/powerpoint/2010/main" val="1733763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12. In the British system, to a large extent, power was what?</a:t>
            </a:r>
          </a:p>
          <a:p>
            <a:r>
              <a:rPr lang="en-US" dirty="0" smtClean="0"/>
              <a:t>Shared between Crown and Parliament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13. What did the crown (King or Queen) appoint?</a:t>
            </a:r>
          </a:p>
          <a:p>
            <a:r>
              <a:rPr lang="en-US" dirty="0" smtClean="0"/>
              <a:t>Government ministers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424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14. What did the British Parliament pass?</a:t>
            </a:r>
          </a:p>
          <a:p>
            <a:r>
              <a:rPr lang="en-US" dirty="0" smtClean="0"/>
              <a:t>Laws and taxes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15. What was the Seven Years’ War?</a:t>
            </a:r>
          </a:p>
          <a:p>
            <a:r>
              <a:rPr lang="en-US" dirty="0" smtClean="0"/>
              <a:t>A world-wide conflict between European powers in the mid-1700s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87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436</Words>
  <Application>Microsoft Macintosh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Rise of Great Britain in the 1700s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BBCOE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Leavins</dc:creator>
  <cp:lastModifiedBy>Mark Leavins</cp:lastModifiedBy>
  <cp:revision>8</cp:revision>
  <dcterms:created xsi:type="dcterms:W3CDTF">2012-02-27T05:16:25Z</dcterms:created>
  <dcterms:modified xsi:type="dcterms:W3CDTF">2012-02-27T05:38:26Z</dcterms:modified>
</cp:coreProperties>
</file>