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075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46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91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3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929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0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98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88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21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4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4327B-B66A-CA42-B029-EE8F5C7B6637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D2E35-411D-DE44-A179-D0502FD57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3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Spanish-American War</a:t>
            </a:r>
            <a:br>
              <a:rPr lang="en-US" dirty="0" smtClean="0"/>
            </a:br>
            <a:r>
              <a:rPr lang="en-US" dirty="0" smtClean="0"/>
              <a:t>Part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72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17. What did the United States Senate do on February 6, 1899?</a:t>
            </a:r>
          </a:p>
          <a:p>
            <a:r>
              <a:rPr lang="en-US" dirty="0" smtClean="0"/>
              <a:t>It approved the </a:t>
            </a:r>
            <a:r>
              <a:rPr lang="en-US" i="1" dirty="0" smtClean="0"/>
              <a:t>Treaty of Paris</a:t>
            </a:r>
            <a:endParaRPr lang="en-US" dirty="0" smtClean="0"/>
          </a:p>
          <a:p>
            <a:r>
              <a:rPr lang="en-US" dirty="0" smtClean="0"/>
              <a:t>The United States now controlled Guam (in the Pacific), The Philippines (in the Pacific), Puerto Rico (in the Caribbean)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And as of August 1898, what other important Pacific Ocean island group did the United States now control?</a:t>
            </a:r>
          </a:p>
          <a:p>
            <a:r>
              <a:rPr lang="en-US" dirty="0" smtClean="0"/>
              <a:t>Hawaii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738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19. Thus by the dawn of the 1900s, the United States had become what?</a:t>
            </a:r>
          </a:p>
          <a:p>
            <a:r>
              <a:rPr lang="en-US" dirty="0" smtClean="0"/>
              <a:t>A global </a:t>
            </a:r>
            <a:r>
              <a:rPr lang="en-US" smtClean="0"/>
              <a:t>imperial power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74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In the Spanish-American War of 1898, where did the United States strike first?</a:t>
            </a:r>
          </a:p>
          <a:p>
            <a:r>
              <a:rPr lang="en-US" dirty="0" smtClean="0"/>
              <a:t>The Philippine Islands in the western Pacific Ocean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On April 30, 1898, a U.S. naval fleet under Commodore George Dewey hit a Spanish fleet in the Philippines at what harbor?</a:t>
            </a:r>
          </a:p>
          <a:p>
            <a:r>
              <a:rPr lang="en-US" dirty="0" smtClean="0"/>
              <a:t>Manila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21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3. How successful was Dewey’s attack on the Spanish fleet at Manila?</a:t>
            </a:r>
          </a:p>
          <a:p>
            <a:r>
              <a:rPr lang="en-US" dirty="0" smtClean="0"/>
              <a:t>It destroyed every Spanish ship, and subsequently, American troops landed in the Philippines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In August 1898, what did Spanish troops in Manila do?</a:t>
            </a:r>
          </a:p>
          <a:p>
            <a:r>
              <a:rPr lang="en-US" dirty="0" smtClean="0"/>
              <a:t>The surrendered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205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Initially, what did the U.S. do in Cuba?</a:t>
            </a:r>
          </a:p>
          <a:p>
            <a:r>
              <a:rPr lang="en-US" dirty="0" smtClean="0"/>
              <a:t>Blockaded the island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About how many Americans volunteered to fight against Spain?</a:t>
            </a:r>
          </a:p>
          <a:p>
            <a:r>
              <a:rPr lang="en-US" dirty="0" smtClean="0"/>
              <a:t>About 125,000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When did American forces land in Cuba?</a:t>
            </a:r>
          </a:p>
          <a:p>
            <a:r>
              <a:rPr lang="en-US" dirty="0" smtClean="0"/>
              <a:t>June 1898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40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8. About how many U.S. troops initially went into Cuba?</a:t>
            </a:r>
          </a:p>
          <a:p>
            <a:r>
              <a:rPr lang="en-US" dirty="0" smtClean="0"/>
              <a:t>About 17,000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Who was one of the leaders of the </a:t>
            </a:r>
            <a:r>
              <a:rPr lang="en-US" i="1" dirty="0" smtClean="0"/>
              <a:t>Rough Riders</a:t>
            </a:r>
            <a:r>
              <a:rPr lang="en-US" dirty="0" smtClean="0"/>
              <a:t>, a volunteer cavalry unit?</a:t>
            </a:r>
          </a:p>
          <a:p>
            <a:r>
              <a:rPr lang="en-US" dirty="0" smtClean="0"/>
              <a:t>Teddy Roosevelt, who had resigned his Assistant Secretary of the Navy job to serve in the Rough Riders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877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10. What happened near Santiago, Cuba on July 1, 1898?</a:t>
            </a:r>
          </a:p>
          <a:p>
            <a:r>
              <a:rPr lang="en-US" dirty="0" smtClean="0"/>
              <a:t>The Rough Riders and two African-American regiments led the way in an assault that cleared a path for the infantry to conquer San Juan Hill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Who was credited as the hero of San Juan Hill?</a:t>
            </a:r>
          </a:p>
          <a:p>
            <a:r>
              <a:rPr lang="en-US" dirty="0" smtClean="0"/>
              <a:t>Colonel Teddy Roosevelt, the future New York Governor, Vice President, and President of the United States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453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When the Spanish fleet sought to escape the harbor at Santiago, what happened?</a:t>
            </a:r>
          </a:p>
          <a:p>
            <a:r>
              <a:rPr lang="en-US" dirty="0" smtClean="0"/>
              <a:t>The U.S. naval forces destroyed the Spanish fleet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In the wake of the victories in Cuba, what other Caribbean Island did the U.S. invade?</a:t>
            </a:r>
          </a:p>
          <a:p>
            <a:r>
              <a:rPr lang="en-US" dirty="0" smtClean="0"/>
              <a:t>Puerto Rico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442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On August 12, 1898, to what did Spain and the United States agree?</a:t>
            </a:r>
          </a:p>
          <a:p>
            <a:r>
              <a:rPr lang="en-US" dirty="0" smtClean="0"/>
              <a:t>An armistice (a cease-fire agreement)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Secretary of State, John Jay, called the Spanish-American War what?</a:t>
            </a:r>
          </a:p>
          <a:p>
            <a:r>
              <a:rPr lang="en-US" dirty="0" smtClean="0"/>
              <a:t>“A splendid little war”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04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In December 1898, Spain and the United States reached a peace treaty in which Spain agreed to what concessions?</a:t>
            </a:r>
          </a:p>
          <a:p>
            <a:r>
              <a:rPr lang="en-US" dirty="0" smtClean="0"/>
              <a:t>Cuba was given independence</a:t>
            </a:r>
          </a:p>
          <a:p>
            <a:r>
              <a:rPr lang="en-US" dirty="0" smtClean="0"/>
              <a:t>Guam Island and Puerto Rico were given to the United States</a:t>
            </a:r>
          </a:p>
          <a:p>
            <a:r>
              <a:rPr lang="en-US" dirty="0" smtClean="0"/>
              <a:t>Spain sold the Philippine Islands to the United States for $20 million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341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513</Words>
  <Application>Microsoft Macintosh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Spanish-American War Part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4</cp:revision>
  <dcterms:created xsi:type="dcterms:W3CDTF">2012-03-08T18:09:41Z</dcterms:created>
  <dcterms:modified xsi:type="dcterms:W3CDTF">2012-03-08T18:45:38Z</dcterms:modified>
</cp:coreProperties>
</file>