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69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9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1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8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5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2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6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6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2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5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2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EB5B6-4ECF-7C40-A9BA-1AD5C3C4E588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B4073-DCD2-A04E-BD9C-6711115CBB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7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Women’s Suffrage Movement</a:t>
            </a:r>
            <a:br>
              <a:rPr lang="en-US" dirty="0" smtClean="0"/>
            </a:br>
            <a:r>
              <a:rPr lang="en-US" dirty="0" smtClean="0"/>
              <a:t>Early Efforts and </a:t>
            </a:r>
            <a:r>
              <a:rPr lang="en-US" smtClean="0"/>
              <a:t>Modest Success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7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1869, what group did Susan B. Anthony and Elizabeth Cady Stanton found?</a:t>
            </a:r>
          </a:p>
          <a:p>
            <a:r>
              <a:rPr lang="en-US" dirty="0" smtClean="0"/>
              <a:t>The National Women Suffrage Association (NWSA)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1890, the NWSA merged with another group to become what?</a:t>
            </a:r>
          </a:p>
          <a:p>
            <a:r>
              <a:rPr lang="en-US" dirty="0" smtClean="0"/>
              <a:t>National American Woman Suffrage Association (NAWSA)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87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What were three FEARS of those who opposed voting rights for women?</a:t>
            </a:r>
          </a:p>
          <a:p>
            <a:r>
              <a:rPr lang="en-US" dirty="0" smtClean="0"/>
              <a:t>Women would support Prohibition</a:t>
            </a:r>
          </a:p>
          <a:p>
            <a:r>
              <a:rPr lang="en-US" dirty="0" smtClean="0"/>
              <a:t>Women would support the end of Child Labor</a:t>
            </a:r>
          </a:p>
          <a:p>
            <a:r>
              <a:rPr lang="en-US" dirty="0" smtClean="0"/>
              <a:t>Women would have a new role in society that undermined traditional ways of living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0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For supporters of women’s suffrage, what was the three-part strategy for getting the right to vote for women?</a:t>
            </a:r>
          </a:p>
          <a:p>
            <a:r>
              <a:rPr lang="en-US" dirty="0" smtClean="0"/>
              <a:t>They  sought to get state legislatures to pass laws granting women the right to vote</a:t>
            </a:r>
          </a:p>
          <a:p>
            <a:r>
              <a:rPr lang="en-US" dirty="0" smtClean="0"/>
              <a:t>The sought to pursue court cases claiming that gender discrimination in voting rights was unconstitutional</a:t>
            </a:r>
          </a:p>
          <a:p>
            <a:r>
              <a:rPr lang="en-US" dirty="0" smtClean="0"/>
              <a:t>They sought to have a U.S. Constitutional Amendment passed that would grant women the right to vote nationwide.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21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By the end of the 1800s, which states had granted women the right to vote?</a:t>
            </a:r>
          </a:p>
          <a:p>
            <a:r>
              <a:rPr lang="en-US" dirty="0" smtClean="0"/>
              <a:t>Wyoming</a:t>
            </a:r>
          </a:p>
          <a:p>
            <a:r>
              <a:rPr lang="en-US" dirty="0" smtClean="0"/>
              <a:t>Utah</a:t>
            </a:r>
          </a:p>
          <a:p>
            <a:r>
              <a:rPr lang="en-US" dirty="0" smtClean="0"/>
              <a:t>Colorado</a:t>
            </a:r>
          </a:p>
          <a:p>
            <a:r>
              <a:rPr lang="en-US" dirty="0" smtClean="0"/>
              <a:t>Idaho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809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188</Words>
  <Application>Microsoft Macintosh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Women’s Suffrage Movement Early Efforts and Modest Success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6</cp:revision>
  <dcterms:created xsi:type="dcterms:W3CDTF">2012-02-16T14:06:13Z</dcterms:created>
  <dcterms:modified xsi:type="dcterms:W3CDTF">2012-02-16T14:20:19Z</dcterms:modified>
</cp:coreProperties>
</file>