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2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3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8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02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7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1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52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19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29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BADF6-89EF-2B40-ABE3-9354C9E41F84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2FB00-662C-5E47-A69C-909E7E066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4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Business and Labor</a:t>
            </a:r>
            <a:br>
              <a:rPr lang="en-US" dirty="0" smtClean="0"/>
            </a:br>
            <a:r>
              <a:rPr lang="en-US" dirty="0" err="1" smtClean="0"/>
              <a:t>Ch</a:t>
            </a:r>
            <a:r>
              <a:rPr lang="en-US" dirty="0" smtClean="0"/>
              <a:t> 6, Sec 3, 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4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Under most forms of Socialism, government would have greater control over what?</a:t>
            </a:r>
          </a:p>
          <a:p>
            <a:r>
              <a:rPr lang="en-US" dirty="0" smtClean="0"/>
              <a:t>Businesses</a:t>
            </a:r>
          </a:p>
          <a:p>
            <a:r>
              <a:rPr lang="en-US" dirty="0" smtClean="0"/>
              <a:t>Socialists generally believed that the economic system should ensure greater fairness for workers in terms of wealth and working conditions.</a:t>
            </a:r>
          </a:p>
          <a:p>
            <a:r>
              <a:rPr lang="en-US" dirty="0" smtClean="0"/>
              <a:t>Socialists tended to be pro-labor, and were often hostile with business owners (capitalists)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By the late 1800s, the broad idea of Socialism had been greatly influenced by what German philosopher?</a:t>
            </a:r>
          </a:p>
          <a:p>
            <a:r>
              <a:rPr lang="en-US" dirty="0" smtClean="0"/>
              <a:t>Karl Marx (1818-1883)</a:t>
            </a:r>
          </a:p>
          <a:p>
            <a:r>
              <a:rPr lang="en-US" dirty="0" smtClean="0"/>
              <a:t>Karl Marx is considered the father of modern Communism, a system designed to bring about a worker-controlled economic system in which economic equality is brought about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34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In 1905, in Chicago, a radical group of unionists and socialists formed what group, a group led by Big Bill Haywood?</a:t>
            </a:r>
          </a:p>
          <a:p>
            <a:r>
              <a:rPr lang="en-US" dirty="0" smtClean="0"/>
              <a:t>Industrial Workers of the World</a:t>
            </a:r>
          </a:p>
          <a:p>
            <a:r>
              <a:rPr lang="en-US" dirty="0" smtClean="0"/>
              <a:t>They were known as the Wobblies</a:t>
            </a:r>
          </a:p>
          <a:p>
            <a:r>
              <a:rPr lang="en-US" dirty="0" smtClean="0"/>
              <a:t>The Wobblies wanted to organize all labor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In 1886, labor-related violence broke out where?</a:t>
            </a:r>
          </a:p>
          <a:p>
            <a:r>
              <a:rPr lang="en-US" dirty="0" smtClean="0"/>
              <a:t>Haymarket Square, Chicago</a:t>
            </a:r>
          </a:p>
        </p:txBody>
      </p:sp>
    </p:spTree>
    <p:extLst>
      <p:ext uri="{BB962C8B-B14F-4D97-AF65-F5344CB8AC3E}">
        <p14:creationId xmlns:p14="http://schemas.microsoft.com/office/powerpoint/2010/main" val="61629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What was the Haymarket Affair of 1886?</a:t>
            </a:r>
          </a:p>
          <a:p>
            <a:r>
              <a:rPr lang="en-US" dirty="0" smtClean="0"/>
              <a:t>It was an incident in which a protest concerning police brutality at a Chicago factory became violent. Someone threw a bomb.</a:t>
            </a:r>
          </a:p>
          <a:p>
            <a:r>
              <a:rPr lang="en-US" dirty="0" smtClean="0"/>
              <a:t>Several pro-labor activists were prosecuted</a:t>
            </a:r>
          </a:p>
          <a:p>
            <a:r>
              <a:rPr lang="en-US" dirty="0" smtClean="0"/>
              <a:t>After Haymarket, pubic opinion began to turn against the labor 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6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6. What was the Pullman Strike?</a:t>
            </a:r>
          </a:p>
          <a:p>
            <a:r>
              <a:rPr lang="en-US" dirty="0" smtClean="0"/>
              <a:t>In the 1894, in response to low wages and high rents, Eugene Debs called for  a strike against Pullman Trains.</a:t>
            </a:r>
          </a:p>
          <a:p>
            <a:r>
              <a:rPr lang="en-US" dirty="0" smtClean="0"/>
              <a:t>In opposition to the strikers, Pullman sent in strikebreakers and President Grover Cleveland sent in troops to break up the strike.</a:t>
            </a:r>
          </a:p>
          <a:p>
            <a:r>
              <a:rPr lang="en-US" dirty="0" smtClean="0"/>
              <a:t>Most of the strikers were fired and Eugene Debs went to jail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86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Marry Harris Jones (Mother Jones) helped organize what important industrial union?</a:t>
            </a:r>
          </a:p>
          <a:p>
            <a:r>
              <a:rPr lang="en-US" dirty="0" smtClean="0"/>
              <a:t>United Mine Workers of America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Mother Jones helped create awareness to end what labor practice?</a:t>
            </a:r>
          </a:p>
          <a:p>
            <a:r>
              <a:rPr lang="en-US" dirty="0" smtClean="0"/>
              <a:t>Unrestricted child labor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890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By 1914, the American Federation of Labor (a </a:t>
            </a:r>
            <a:r>
              <a:rPr lang="en-US" smtClean="0"/>
              <a:t>labor union) had </a:t>
            </a:r>
            <a:r>
              <a:rPr lang="en-US" dirty="0" smtClean="0"/>
              <a:t>about how many members?</a:t>
            </a:r>
          </a:p>
          <a:p>
            <a:r>
              <a:rPr lang="en-US" dirty="0" smtClean="0"/>
              <a:t>1,700,000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769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354</Words>
  <Application>Microsoft Macintosh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Big Business and Labor Ch 6, Sec 3, Part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6</cp:revision>
  <dcterms:created xsi:type="dcterms:W3CDTF">2012-02-01T18:43:48Z</dcterms:created>
  <dcterms:modified xsi:type="dcterms:W3CDTF">2012-02-01T19:23:06Z</dcterms:modified>
</cp:coreProperties>
</file>