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43C5-8DCF-B549-B0C9-69E44C1E30B0}" type="datetimeFigureOut">
              <a:rPr lang="en-US" smtClean="0"/>
              <a:t>2/9/12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F535-4981-5049-BC7B-537762F8C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05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43C5-8DCF-B549-B0C9-69E44C1E30B0}" type="datetimeFigureOut">
              <a:rPr lang="en-US" smtClean="0"/>
              <a:t>2/9/12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F535-4981-5049-BC7B-537762F8C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781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43C5-8DCF-B549-B0C9-69E44C1E30B0}" type="datetimeFigureOut">
              <a:rPr lang="en-US" smtClean="0"/>
              <a:t>2/9/12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F535-4981-5049-BC7B-537762F8C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096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43C5-8DCF-B549-B0C9-69E44C1E30B0}" type="datetimeFigureOut">
              <a:rPr lang="en-US" smtClean="0"/>
              <a:t>2/9/12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F535-4981-5049-BC7B-537762F8C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192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43C5-8DCF-B549-B0C9-69E44C1E30B0}" type="datetimeFigureOut">
              <a:rPr lang="en-US" smtClean="0"/>
              <a:t>2/9/12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F535-4981-5049-BC7B-537762F8C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17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43C5-8DCF-B549-B0C9-69E44C1E30B0}" type="datetimeFigureOut">
              <a:rPr lang="en-US" smtClean="0"/>
              <a:t>2/9/12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F535-4981-5049-BC7B-537762F8C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678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43C5-8DCF-B549-B0C9-69E44C1E30B0}" type="datetimeFigureOut">
              <a:rPr lang="en-US" smtClean="0"/>
              <a:t>2/9/12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F535-4981-5049-BC7B-537762F8C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605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43C5-8DCF-B549-B0C9-69E44C1E30B0}" type="datetimeFigureOut">
              <a:rPr lang="en-US" smtClean="0"/>
              <a:t>2/9/12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F535-4981-5049-BC7B-537762F8C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086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43C5-8DCF-B549-B0C9-69E44C1E30B0}" type="datetimeFigureOut">
              <a:rPr lang="en-US" smtClean="0"/>
              <a:t>2/9/12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F535-4981-5049-BC7B-537762F8C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483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43C5-8DCF-B549-B0C9-69E44C1E30B0}" type="datetimeFigureOut">
              <a:rPr lang="en-US" smtClean="0"/>
              <a:t>2/9/12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F535-4981-5049-BC7B-537762F8C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707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43C5-8DCF-B549-B0C9-69E44C1E30B0}" type="datetimeFigureOut">
              <a:rPr lang="en-US" smtClean="0"/>
              <a:t>2/9/12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F535-4981-5049-BC7B-537762F8C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8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943C5-8DCF-B549-B0C9-69E44C1E30B0}" type="datetimeFigureOut">
              <a:rPr lang="en-US" smtClean="0"/>
              <a:t>2/9/12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FF535-4981-5049-BC7B-537762F8C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218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Ch</a:t>
            </a:r>
            <a:r>
              <a:rPr lang="en-US" dirty="0" smtClean="0"/>
              <a:t> 7, Sec 1, Part B</a:t>
            </a:r>
            <a:br>
              <a:rPr lang="en-US" dirty="0" smtClean="0"/>
            </a:br>
            <a:r>
              <a:rPr lang="en-US" dirty="0" smtClean="0"/>
              <a:t>The New Immigrants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75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16. What was the </a:t>
            </a:r>
            <a:r>
              <a:rPr lang="en-US" i="1" dirty="0" smtClean="0"/>
              <a:t>Gentlemen’s Agreement</a:t>
            </a:r>
            <a:r>
              <a:rPr lang="en-US" dirty="0" smtClean="0"/>
              <a:t> of 1907-1908?</a:t>
            </a:r>
          </a:p>
          <a:p>
            <a:r>
              <a:rPr lang="en-US" dirty="0" smtClean="0"/>
              <a:t>Japan and the U.S. President, Theodore Roosevelt, worked out an arrangement in which Japan would restrict unskilled workers from </a:t>
            </a:r>
            <a:r>
              <a:rPr lang="en-US" i="1" dirty="0" smtClean="0"/>
              <a:t>emigrating </a:t>
            </a:r>
            <a:r>
              <a:rPr lang="en-US" dirty="0" smtClean="0"/>
              <a:t>(leaving a country) and </a:t>
            </a:r>
            <a:r>
              <a:rPr lang="en-US" i="1" dirty="0" smtClean="0"/>
              <a:t>immigrating </a:t>
            </a:r>
            <a:r>
              <a:rPr lang="en-US" dirty="0" smtClean="0"/>
              <a:t>(entering a country) to the U.S.</a:t>
            </a:r>
          </a:p>
          <a:p>
            <a:r>
              <a:rPr lang="en-US" dirty="0" smtClean="0"/>
              <a:t>In exchange, the city of San Francisco, California agreed to end the segregation of Japanese </a:t>
            </a:r>
            <a:r>
              <a:rPr lang="en-US" smtClean="0"/>
              <a:t>school students.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122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Upon arriving in the United States, many immigrants sought out what?</a:t>
            </a:r>
          </a:p>
          <a:p>
            <a:r>
              <a:rPr lang="en-US" dirty="0" smtClean="0"/>
              <a:t>People like themselves and a community similar to what they were accustomed to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Many immigrants retained what traits from their original homeland?</a:t>
            </a:r>
          </a:p>
          <a:p>
            <a:r>
              <a:rPr lang="en-US" dirty="0" smtClean="0"/>
              <a:t>Their native language</a:t>
            </a:r>
          </a:p>
          <a:p>
            <a:r>
              <a:rPr lang="en-US" dirty="0" smtClean="0"/>
              <a:t>Their native religion</a:t>
            </a:r>
          </a:p>
          <a:p>
            <a:r>
              <a:rPr lang="en-US" dirty="0" smtClean="0"/>
              <a:t>Their native holidays, customs, </a:t>
            </a:r>
            <a:r>
              <a:rPr lang="en-US" dirty="0" err="1" smtClean="0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387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3. What is an ethnic community?</a:t>
            </a:r>
          </a:p>
          <a:p>
            <a:r>
              <a:rPr lang="en-US" dirty="0" smtClean="0"/>
              <a:t>It is a situation in which members of an ethnic group (let’s say Italians, for example) live in close proximity to one another (a neighborhood perhaps), and share in a common ethnic culture</a:t>
            </a:r>
          </a:p>
          <a:p>
            <a:pPr marL="0" indent="0">
              <a:buNone/>
            </a:pPr>
            <a:r>
              <a:rPr lang="en-US" dirty="0" smtClean="0"/>
              <a:t>4. What is a basic definition of </a:t>
            </a:r>
            <a:r>
              <a:rPr lang="en-US" i="1" dirty="0" smtClean="0"/>
              <a:t>culture?</a:t>
            </a:r>
          </a:p>
          <a:p>
            <a:r>
              <a:rPr lang="en-US" dirty="0" smtClean="0"/>
              <a:t>Culture is a way of life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447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5. What does the term </a:t>
            </a:r>
            <a:r>
              <a:rPr lang="en-US" i="1" dirty="0" smtClean="0"/>
              <a:t>ethnic</a:t>
            </a:r>
            <a:r>
              <a:rPr lang="en-US" dirty="0" smtClean="0"/>
              <a:t> basically mean?</a:t>
            </a:r>
          </a:p>
          <a:p>
            <a:r>
              <a:rPr lang="en-US" dirty="0" smtClean="0"/>
              <a:t>Basically it is a subgroup of race, that is a group within a larger group.</a:t>
            </a:r>
          </a:p>
          <a:p>
            <a:r>
              <a:rPr lang="en-US" dirty="0" smtClean="0"/>
              <a:t>For example, the Scots are an ethnic group within Great Britain. </a:t>
            </a:r>
          </a:p>
          <a:p>
            <a:r>
              <a:rPr lang="en-US" dirty="0" smtClean="0"/>
              <a:t>Usually, ethnic groups share some degree of biological kinship with one another along with cultural kinship</a:t>
            </a:r>
          </a:p>
          <a:p>
            <a:r>
              <a:rPr lang="en-US" dirty="0" smtClean="0"/>
              <a:t>For example, in Europe and the United States, there were (and are) all sorts of white people who were members of different ethnic groups.</a:t>
            </a:r>
          </a:p>
          <a:p>
            <a:r>
              <a:rPr lang="en-US" dirty="0" smtClean="0"/>
              <a:t>Examples include: Irish, Poles, Sicilians, Greeks, Basques, Latvians, Welsh, Swedes, Ukrainians, Jews, Czechs,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384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6. From the mid-1800s to the 1920s, many native-born American whites often viewed immigrant members of different ethnic groups as a what?</a:t>
            </a:r>
          </a:p>
          <a:p>
            <a:r>
              <a:rPr lang="en-US" dirty="0" smtClean="0"/>
              <a:t>As a threat to the </a:t>
            </a:r>
            <a:r>
              <a:rPr lang="en-US" i="1" dirty="0" smtClean="0"/>
              <a:t>American Way of Life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7. Such hostility towards ethnic immigrants by native-born Americans became known as what?</a:t>
            </a:r>
          </a:p>
          <a:p>
            <a:r>
              <a:rPr lang="en-US" i="1" dirty="0" smtClean="0"/>
              <a:t>Nativism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791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8. Nativism gave birth to what?</a:t>
            </a:r>
          </a:p>
          <a:p>
            <a:r>
              <a:rPr lang="en-US" dirty="0" smtClean="0"/>
              <a:t>Anti-Immigrant groups</a:t>
            </a:r>
          </a:p>
          <a:p>
            <a:r>
              <a:rPr lang="en-US" dirty="0" smtClean="0"/>
              <a:t>A call for restrictions on immigration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9. Many American Nativists in the 1800s and early 1900s were of what descent?</a:t>
            </a:r>
          </a:p>
          <a:p>
            <a:r>
              <a:rPr lang="en-US" dirty="0" smtClean="0"/>
              <a:t>Anglo-Saxon (English)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10. Who were some of the ethnic whites disliked by the Nativists in the mid-1800s?</a:t>
            </a:r>
          </a:p>
          <a:p>
            <a:r>
              <a:rPr lang="en-US" dirty="0" smtClean="0"/>
              <a:t>The Irish, particularly Irish-Catholic immigrants who entered the U.S. around the 1840s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048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11. By the late-1800s and early 1900s, Nativists were increasingly hostile to what immigrant groups?</a:t>
            </a:r>
          </a:p>
          <a:p>
            <a:r>
              <a:rPr lang="en-US" dirty="0" smtClean="0"/>
              <a:t>Eastern and Southern Europeans, namely Italians, Poles, Russians, Jews, and other Non-Protestants</a:t>
            </a:r>
          </a:p>
          <a:p>
            <a:r>
              <a:rPr lang="en-US" dirty="0" smtClean="0"/>
              <a:t>They also opposed Asian immigration to the  West Coast, namely Chinese and Japanese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913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12. Throughout the Nativist episodes of the 1800s and early 1900s, what form of Christianity did Nativists oppose the most?</a:t>
            </a:r>
          </a:p>
          <a:p>
            <a:r>
              <a:rPr lang="en-US" dirty="0" smtClean="0"/>
              <a:t>Roman Catholicism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13. What other religion and ethnic group did many Nativists particularly object to?</a:t>
            </a:r>
          </a:p>
          <a:p>
            <a:r>
              <a:rPr lang="en-US" dirty="0" smtClean="0"/>
              <a:t>Judaism and Jews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623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14. What was the 1882 Chinese Exclusion Act?</a:t>
            </a:r>
          </a:p>
          <a:p>
            <a:r>
              <a:rPr lang="en-US" dirty="0" smtClean="0"/>
              <a:t>A Federal law which banned Chinese from entering the United States, with exceptions only for students, teachers, merchants, and Chinese government officials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15. When was the </a:t>
            </a:r>
            <a:r>
              <a:rPr lang="en-US" i="1" dirty="0" smtClean="0"/>
              <a:t>Chinese Exclusion Act</a:t>
            </a:r>
            <a:r>
              <a:rPr lang="en-US" dirty="0" smtClean="0"/>
              <a:t> finally repealed (ended)?</a:t>
            </a:r>
          </a:p>
          <a:p>
            <a:r>
              <a:rPr lang="en-US" dirty="0" smtClean="0"/>
              <a:t>1943</a:t>
            </a:r>
          </a:p>
          <a:p>
            <a:r>
              <a:rPr lang="en-US" dirty="0" smtClean="0"/>
              <a:t>Basically, the law was in effect around 60 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025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594</Words>
  <Application>Microsoft Macintosh PowerPoint</Application>
  <PresentationFormat>On-screen Show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Ch 7, Sec 1, Part B The New Immigrants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9</cp:revision>
  <dcterms:created xsi:type="dcterms:W3CDTF">2012-02-09T14:23:21Z</dcterms:created>
  <dcterms:modified xsi:type="dcterms:W3CDTF">2012-02-09T15:05:35Z</dcterms:modified>
</cp:coreProperties>
</file>