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5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0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72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7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4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0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9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1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8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E1765-F0EC-BF44-9438-3BB29BC6DAE5}" type="datetimeFigureOut">
              <a:rPr lang="en-US" smtClean="0"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32C0-F886-7A48-A071-025CABAF1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3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8, Section 2</a:t>
            </a:r>
            <a:br>
              <a:rPr lang="en-US" dirty="0" smtClean="0"/>
            </a:br>
            <a:r>
              <a:rPr lang="en-US" dirty="0" smtClean="0"/>
              <a:t>Expanding Public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55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What Alabama college did Booker T. Washington lead in the late 1800s?</a:t>
            </a:r>
          </a:p>
          <a:p>
            <a:r>
              <a:rPr lang="en-US" dirty="0" smtClean="0"/>
              <a:t>Tuskegee Institute</a:t>
            </a:r>
          </a:p>
          <a:p>
            <a:r>
              <a:rPr lang="en-US" dirty="0" smtClean="0"/>
              <a:t>This school in now Tuskegee University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W.E.B. </a:t>
            </a:r>
            <a:r>
              <a:rPr lang="en-US" dirty="0" err="1" smtClean="0"/>
              <a:t>DuBois</a:t>
            </a:r>
            <a:r>
              <a:rPr lang="en-US" dirty="0" smtClean="0"/>
              <a:t> was the first African-American to earn a doctorate (1895) from where?</a:t>
            </a:r>
          </a:p>
          <a:p>
            <a:r>
              <a:rPr lang="en-US" dirty="0" smtClean="0"/>
              <a:t>Harvard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59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19. In contrast to Booker T. Washington, W.E.B. </a:t>
            </a:r>
            <a:r>
              <a:rPr lang="en-US" dirty="0" err="1" smtClean="0"/>
              <a:t>DuBois</a:t>
            </a:r>
            <a:r>
              <a:rPr lang="en-US" dirty="0" smtClean="0"/>
              <a:t> believed that Blacks should call for a more immediate what?</a:t>
            </a:r>
          </a:p>
          <a:p>
            <a:r>
              <a:rPr lang="en-US" dirty="0" smtClean="0"/>
              <a:t>Legal and social equality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W.E.B. </a:t>
            </a:r>
            <a:r>
              <a:rPr lang="en-US" dirty="0" err="1" smtClean="0"/>
              <a:t>DuBois’s</a:t>
            </a:r>
            <a:r>
              <a:rPr lang="en-US" dirty="0" smtClean="0"/>
              <a:t> Niagara Movement (1905) called for what regarding Black education?</a:t>
            </a:r>
          </a:p>
          <a:p>
            <a:r>
              <a:rPr lang="en-US" dirty="0" smtClean="0"/>
              <a:t>He differed from Booker T. Washington in that he called for Blacks to receive a liberal arts education in order to develop leaders to challenge the Jim Crow segregation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801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For much of the 1800s, the majority of American school-age students received about how many years of schooling?</a:t>
            </a:r>
          </a:p>
          <a:p>
            <a:r>
              <a:rPr lang="en-US" dirty="0" smtClean="0"/>
              <a:t>Less than four years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From the late-1800s to the Present, public school education has fundamentally been under the authority of what level of government?</a:t>
            </a:r>
          </a:p>
          <a:p>
            <a:r>
              <a:rPr lang="en-US" dirty="0" smtClean="0"/>
              <a:t>State-level</a:t>
            </a:r>
          </a:p>
        </p:txBody>
      </p:sp>
    </p:spTree>
    <p:extLst>
      <p:ext uri="{BB962C8B-B14F-4D97-AF65-F5344CB8AC3E}">
        <p14:creationId xmlns:p14="http://schemas.microsoft.com/office/powerpoint/2010/main" val="145994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Between 1865 and 1895, many States enacted laws requiring how many weeks per year of school attendance?</a:t>
            </a:r>
          </a:p>
          <a:p>
            <a:r>
              <a:rPr lang="en-US" dirty="0" smtClean="0"/>
              <a:t>Around 12 to 16 weeks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Under such laws, what age range had to attend?</a:t>
            </a:r>
          </a:p>
          <a:p>
            <a:r>
              <a:rPr lang="en-US" dirty="0" smtClean="0"/>
              <a:t>Between 8 and 14 years of 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2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subjects were emphasized in public schools?</a:t>
            </a:r>
          </a:p>
          <a:p>
            <a:r>
              <a:rPr lang="en-US" dirty="0" smtClean="0"/>
              <a:t>Reading, Writing, Arithmetic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In 1880, about what percentage of white children attended elementary schools?</a:t>
            </a:r>
          </a:p>
          <a:p>
            <a:r>
              <a:rPr lang="en-US" dirty="0" smtClean="0"/>
              <a:t>62%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7. In 1880, about what percentage of African-American children attended elementary children?</a:t>
            </a:r>
          </a:p>
          <a:p>
            <a:r>
              <a:rPr lang="en-US" dirty="0" smtClean="0"/>
              <a:t>34%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38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According to Andrew Carnegie, society should provide what to workers?</a:t>
            </a:r>
          </a:p>
          <a:p>
            <a:r>
              <a:rPr lang="en-US" dirty="0" smtClean="0"/>
              <a:t>“…provide ladders upon which the aspiring can rise.”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9. By 1900, approximately how many Americans attended high school?</a:t>
            </a:r>
          </a:p>
          <a:p>
            <a:r>
              <a:rPr lang="en-US" dirty="0" smtClean="0"/>
              <a:t>500,000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47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In 1890, approximately what percentage of African-American teenagers attended high school?</a:t>
            </a:r>
          </a:p>
          <a:p>
            <a:r>
              <a:rPr lang="en-US" dirty="0" smtClean="0"/>
              <a:t>Fewer than 1%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By 1910, approximately what percentage of African-American teenagers between the ages of 15 and 19 attended high school?</a:t>
            </a:r>
          </a:p>
          <a:p>
            <a:r>
              <a:rPr lang="en-US" dirty="0" smtClean="0"/>
              <a:t>About 3%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85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During the late 1800s and early 1900s, immigrant children, in addition to a primary education, also received what?</a:t>
            </a:r>
          </a:p>
          <a:p>
            <a:r>
              <a:rPr lang="en-US" i="1" dirty="0" smtClean="0"/>
              <a:t>Americanization</a:t>
            </a:r>
            <a:endParaRPr lang="en-US" dirty="0" smtClean="0"/>
          </a:p>
          <a:p>
            <a:r>
              <a:rPr lang="en-US" dirty="0" smtClean="0"/>
              <a:t>In other words, Public Schools were institutions where immigrant children were taught and absorbed American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71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By the early 1900s, about what percentage of American young people attended colleges and universities?</a:t>
            </a:r>
          </a:p>
          <a:p>
            <a:r>
              <a:rPr lang="en-US" dirty="0" smtClean="0"/>
              <a:t>About 2.3%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 startAt="14"/>
            </a:pPr>
            <a:r>
              <a:rPr lang="en-US" dirty="0" smtClean="0"/>
              <a:t>Between 1880 and 1920, college enrollments more than what?</a:t>
            </a:r>
          </a:p>
          <a:p>
            <a:r>
              <a:rPr lang="en-US" dirty="0"/>
              <a:t>Q</a:t>
            </a:r>
            <a:r>
              <a:rPr lang="en-US" dirty="0" smtClean="0"/>
              <a:t>uadrupled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048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15. After the Civil War, what were some of the colleges  created for African-Americans?</a:t>
            </a:r>
          </a:p>
          <a:p>
            <a:r>
              <a:rPr lang="en-US" dirty="0" smtClean="0"/>
              <a:t>Howard, Atlanta, Fisk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16. In the view of African-American educator, Booker T. Washington, Black liberation from segregation and racism could occur when what happened?</a:t>
            </a:r>
          </a:p>
          <a:p>
            <a:r>
              <a:rPr lang="en-US" dirty="0" smtClean="0"/>
              <a:t>Once Black workers received the skills necessary to compete in the economy</a:t>
            </a:r>
          </a:p>
          <a:p>
            <a:r>
              <a:rPr lang="en-US" dirty="0" smtClean="0"/>
              <a:t>In short, Booker T. Washington believed that full freedom for Blacks was tied to Black economic development.</a:t>
            </a:r>
          </a:p>
          <a:p>
            <a:r>
              <a:rPr lang="en-US" dirty="0" smtClean="0"/>
              <a:t>Booker T. Washington did not believe that Blacks should demand immediate liberation from segregation.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9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545</Words>
  <Application>Microsoft Macintosh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8, Section 2 Expanding Public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12</cp:revision>
  <dcterms:created xsi:type="dcterms:W3CDTF">2012-02-09T17:59:14Z</dcterms:created>
  <dcterms:modified xsi:type="dcterms:W3CDTF">2012-02-09T18:59:05Z</dcterms:modified>
</cp:coreProperties>
</file>