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7" d="100"/>
          <a:sy n="77" d="100"/>
        </p:scale>
        <p:origin x="-194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BAFDE6-10C3-004B-87DF-4EE362C4BB57}" type="datetimeFigureOut">
              <a:rPr lang="en-US" smtClean="0"/>
              <a:t>4/2/12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629F6D-F67D-FE4F-A9F2-A28623F919C4}" type="slidenum">
              <a:rPr lang="en-US" smtClean="0"/>
              <a:t>‹#›</a:t>
            </a:fld>
            <a:endParaRPr lang="en-US"/>
          </a:p>
        </p:txBody>
      </p:sp>
    </p:spTree>
    <p:extLst>
      <p:ext uri="{BB962C8B-B14F-4D97-AF65-F5344CB8AC3E}">
        <p14:creationId xmlns:p14="http://schemas.microsoft.com/office/powerpoint/2010/main" val="2019693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BAFDE6-10C3-004B-87DF-4EE362C4BB57}" type="datetimeFigureOut">
              <a:rPr lang="en-US" smtClean="0"/>
              <a:t>4/2/12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629F6D-F67D-FE4F-A9F2-A28623F919C4}" type="slidenum">
              <a:rPr lang="en-US" smtClean="0"/>
              <a:t>‹#›</a:t>
            </a:fld>
            <a:endParaRPr lang="en-US"/>
          </a:p>
        </p:txBody>
      </p:sp>
    </p:spTree>
    <p:extLst>
      <p:ext uri="{BB962C8B-B14F-4D97-AF65-F5344CB8AC3E}">
        <p14:creationId xmlns:p14="http://schemas.microsoft.com/office/powerpoint/2010/main" val="364894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BAFDE6-10C3-004B-87DF-4EE362C4BB57}" type="datetimeFigureOut">
              <a:rPr lang="en-US" smtClean="0"/>
              <a:t>4/2/12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629F6D-F67D-FE4F-A9F2-A28623F919C4}" type="slidenum">
              <a:rPr lang="en-US" smtClean="0"/>
              <a:t>‹#›</a:t>
            </a:fld>
            <a:endParaRPr lang="en-US"/>
          </a:p>
        </p:txBody>
      </p:sp>
    </p:spTree>
    <p:extLst>
      <p:ext uri="{BB962C8B-B14F-4D97-AF65-F5344CB8AC3E}">
        <p14:creationId xmlns:p14="http://schemas.microsoft.com/office/powerpoint/2010/main" val="2212447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BAFDE6-10C3-004B-87DF-4EE362C4BB57}" type="datetimeFigureOut">
              <a:rPr lang="en-US" smtClean="0"/>
              <a:t>4/2/12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629F6D-F67D-FE4F-A9F2-A28623F919C4}" type="slidenum">
              <a:rPr lang="en-US" smtClean="0"/>
              <a:t>‹#›</a:t>
            </a:fld>
            <a:endParaRPr lang="en-US"/>
          </a:p>
        </p:txBody>
      </p:sp>
    </p:spTree>
    <p:extLst>
      <p:ext uri="{BB962C8B-B14F-4D97-AF65-F5344CB8AC3E}">
        <p14:creationId xmlns:p14="http://schemas.microsoft.com/office/powerpoint/2010/main" val="1628688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BAFDE6-10C3-004B-87DF-4EE362C4BB57}" type="datetimeFigureOut">
              <a:rPr lang="en-US" smtClean="0"/>
              <a:t>4/2/12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629F6D-F67D-FE4F-A9F2-A28623F919C4}" type="slidenum">
              <a:rPr lang="en-US" smtClean="0"/>
              <a:t>‹#›</a:t>
            </a:fld>
            <a:endParaRPr lang="en-US"/>
          </a:p>
        </p:txBody>
      </p:sp>
    </p:spTree>
    <p:extLst>
      <p:ext uri="{BB962C8B-B14F-4D97-AF65-F5344CB8AC3E}">
        <p14:creationId xmlns:p14="http://schemas.microsoft.com/office/powerpoint/2010/main" val="3519039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BAFDE6-10C3-004B-87DF-4EE362C4BB57}" type="datetimeFigureOut">
              <a:rPr lang="en-US" smtClean="0"/>
              <a:t>4/2/12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629F6D-F67D-FE4F-A9F2-A28623F919C4}" type="slidenum">
              <a:rPr lang="en-US" smtClean="0"/>
              <a:t>‹#›</a:t>
            </a:fld>
            <a:endParaRPr lang="en-US"/>
          </a:p>
        </p:txBody>
      </p:sp>
    </p:spTree>
    <p:extLst>
      <p:ext uri="{BB962C8B-B14F-4D97-AF65-F5344CB8AC3E}">
        <p14:creationId xmlns:p14="http://schemas.microsoft.com/office/powerpoint/2010/main" val="1499110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BAFDE6-10C3-004B-87DF-4EE362C4BB57}" type="datetimeFigureOut">
              <a:rPr lang="en-US" smtClean="0"/>
              <a:t>4/2/12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629F6D-F67D-FE4F-A9F2-A28623F919C4}" type="slidenum">
              <a:rPr lang="en-US" smtClean="0"/>
              <a:t>‹#›</a:t>
            </a:fld>
            <a:endParaRPr lang="en-US"/>
          </a:p>
        </p:txBody>
      </p:sp>
    </p:spTree>
    <p:extLst>
      <p:ext uri="{BB962C8B-B14F-4D97-AF65-F5344CB8AC3E}">
        <p14:creationId xmlns:p14="http://schemas.microsoft.com/office/powerpoint/2010/main" val="3058873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BAFDE6-10C3-004B-87DF-4EE362C4BB57}" type="datetimeFigureOut">
              <a:rPr lang="en-US" smtClean="0"/>
              <a:t>4/2/12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629F6D-F67D-FE4F-A9F2-A28623F919C4}" type="slidenum">
              <a:rPr lang="en-US" smtClean="0"/>
              <a:t>‹#›</a:t>
            </a:fld>
            <a:endParaRPr lang="en-US"/>
          </a:p>
        </p:txBody>
      </p:sp>
    </p:spTree>
    <p:extLst>
      <p:ext uri="{BB962C8B-B14F-4D97-AF65-F5344CB8AC3E}">
        <p14:creationId xmlns:p14="http://schemas.microsoft.com/office/powerpoint/2010/main" val="2511500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BAFDE6-10C3-004B-87DF-4EE362C4BB57}" type="datetimeFigureOut">
              <a:rPr lang="en-US" smtClean="0"/>
              <a:t>4/2/12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629F6D-F67D-FE4F-A9F2-A28623F919C4}" type="slidenum">
              <a:rPr lang="en-US" smtClean="0"/>
              <a:t>‹#›</a:t>
            </a:fld>
            <a:endParaRPr lang="en-US"/>
          </a:p>
        </p:txBody>
      </p:sp>
    </p:spTree>
    <p:extLst>
      <p:ext uri="{BB962C8B-B14F-4D97-AF65-F5344CB8AC3E}">
        <p14:creationId xmlns:p14="http://schemas.microsoft.com/office/powerpoint/2010/main" val="1315808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BAFDE6-10C3-004B-87DF-4EE362C4BB57}" type="datetimeFigureOut">
              <a:rPr lang="en-US" smtClean="0"/>
              <a:t>4/2/12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629F6D-F67D-FE4F-A9F2-A28623F919C4}" type="slidenum">
              <a:rPr lang="en-US" smtClean="0"/>
              <a:t>‹#›</a:t>
            </a:fld>
            <a:endParaRPr lang="en-US"/>
          </a:p>
        </p:txBody>
      </p:sp>
    </p:spTree>
    <p:extLst>
      <p:ext uri="{BB962C8B-B14F-4D97-AF65-F5344CB8AC3E}">
        <p14:creationId xmlns:p14="http://schemas.microsoft.com/office/powerpoint/2010/main" val="4166084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BAFDE6-10C3-004B-87DF-4EE362C4BB57}" type="datetimeFigureOut">
              <a:rPr lang="en-US" smtClean="0"/>
              <a:t>4/2/12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629F6D-F67D-FE4F-A9F2-A28623F919C4}" type="slidenum">
              <a:rPr lang="en-US" smtClean="0"/>
              <a:t>‹#›</a:t>
            </a:fld>
            <a:endParaRPr lang="en-US"/>
          </a:p>
        </p:txBody>
      </p:sp>
    </p:spTree>
    <p:extLst>
      <p:ext uri="{BB962C8B-B14F-4D97-AF65-F5344CB8AC3E}">
        <p14:creationId xmlns:p14="http://schemas.microsoft.com/office/powerpoint/2010/main" val="185401747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BAFDE6-10C3-004B-87DF-4EE362C4BB57}" type="datetimeFigureOut">
              <a:rPr lang="en-US" smtClean="0"/>
              <a:t>4/2/12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629F6D-F67D-FE4F-A9F2-A28623F919C4}" type="slidenum">
              <a:rPr lang="en-US" smtClean="0"/>
              <a:t>‹#›</a:t>
            </a:fld>
            <a:endParaRPr lang="en-US"/>
          </a:p>
        </p:txBody>
      </p:sp>
    </p:spTree>
    <p:extLst>
      <p:ext uri="{BB962C8B-B14F-4D97-AF65-F5344CB8AC3E}">
        <p14:creationId xmlns:p14="http://schemas.microsoft.com/office/powerpoint/2010/main" val="8291869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American Foreign Policy, 1898-1914</a:t>
            </a:r>
            <a:br>
              <a:rPr lang="en-US" dirty="0" smtClean="0"/>
            </a:br>
            <a:r>
              <a:rPr lang="en-US" dirty="0" smtClean="0"/>
              <a:t>Part A</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31981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11. What was the </a:t>
            </a:r>
            <a:r>
              <a:rPr lang="en-US" i="1" dirty="0" smtClean="0"/>
              <a:t>Open Door Policy</a:t>
            </a:r>
            <a:r>
              <a:rPr lang="en-US" dirty="0" smtClean="0"/>
              <a:t> of the United States towards China?</a:t>
            </a:r>
          </a:p>
          <a:p>
            <a:r>
              <a:rPr lang="en-US" dirty="0" smtClean="0"/>
              <a:t>In 1899, U.S. Secretary of State, John Hay, issued policy statements insisting that European powers allow the U.S. to have trading rights in China, regardless of what degree of control that any given European nation within a  part of China</a:t>
            </a:r>
          </a:p>
          <a:p>
            <a:pPr marL="0" indent="0">
              <a:buNone/>
            </a:pPr>
            <a:endParaRPr lang="en-US" dirty="0"/>
          </a:p>
        </p:txBody>
      </p:sp>
    </p:spTree>
    <p:extLst>
      <p:ext uri="{BB962C8B-B14F-4D97-AF65-F5344CB8AC3E}">
        <p14:creationId xmlns:p14="http://schemas.microsoft.com/office/powerpoint/2010/main" val="34066111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12. In the late 1800s, who dominated some of China’s largest cities?</a:t>
            </a:r>
          </a:p>
          <a:p>
            <a:r>
              <a:rPr lang="en-US" dirty="0" smtClean="0"/>
              <a:t>European powers like Great Britain</a:t>
            </a:r>
          </a:p>
          <a:p>
            <a:pPr marL="0" indent="0">
              <a:buNone/>
            </a:pPr>
            <a:endParaRPr lang="en-US" dirty="0"/>
          </a:p>
          <a:p>
            <a:pPr marL="0" indent="0">
              <a:buNone/>
            </a:pPr>
            <a:r>
              <a:rPr lang="en-US" dirty="0" smtClean="0"/>
              <a:t>13. In 1900, a revolt against European domination began among certain Chinese in an action that became known as what?</a:t>
            </a:r>
          </a:p>
          <a:p>
            <a:r>
              <a:rPr lang="en-US" i="1" dirty="0" smtClean="0"/>
              <a:t>The Boxer Rebellion</a:t>
            </a:r>
            <a:endParaRPr lang="en-US" dirty="0" smtClean="0"/>
          </a:p>
          <a:p>
            <a:r>
              <a:rPr lang="en-US" dirty="0" smtClean="0"/>
              <a:t>Chinese patriots demanded the expulsion of foreigners</a:t>
            </a:r>
          </a:p>
          <a:p>
            <a:r>
              <a:rPr lang="en-US" dirty="0" smtClean="0"/>
              <a:t>During this rebellion, Chinese patriots killed a significant number of Christian missionaries and Chinese converts to Christianity</a:t>
            </a:r>
            <a:endParaRPr lang="en-US" dirty="0"/>
          </a:p>
        </p:txBody>
      </p:sp>
    </p:spTree>
    <p:extLst>
      <p:ext uri="{BB962C8B-B14F-4D97-AF65-F5344CB8AC3E}">
        <p14:creationId xmlns:p14="http://schemas.microsoft.com/office/powerpoint/2010/main" val="29155222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14. What became of the </a:t>
            </a:r>
            <a:r>
              <a:rPr lang="en-US" i="1" dirty="0" smtClean="0"/>
              <a:t>Boxer Rebellion</a:t>
            </a:r>
            <a:r>
              <a:rPr lang="en-US" dirty="0" smtClean="0"/>
              <a:t>?</a:t>
            </a:r>
          </a:p>
          <a:p>
            <a:r>
              <a:rPr lang="en-US" dirty="0" smtClean="0"/>
              <a:t>Troops from Britain, France, Germany, Japan, and the United States formed an international force that marched on the Chinese capital and put down the </a:t>
            </a:r>
            <a:r>
              <a:rPr lang="en-US" i="1" dirty="0" smtClean="0"/>
              <a:t>Boxer Rebellion</a:t>
            </a:r>
            <a:r>
              <a:rPr lang="en-US" dirty="0" smtClean="0"/>
              <a:t>, an action that killed thousands of Chinese.</a:t>
            </a:r>
            <a:endParaRPr lang="en-US" dirty="0"/>
          </a:p>
        </p:txBody>
      </p:sp>
    </p:spTree>
    <p:extLst>
      <p:ext uri="{BB962C8B-B14F-4D97-AF65-F5344CB8AC3E}">
        <p14:creationId xmlns:p14="http://schemas.microsoft.com/office/powerpoint/2010/main" val="36844238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smtClean="0"/>
              <a:t>15. What organization sprang up that questioned the wisdom and justice of U.S. territorial expansion overseas?</a:t>
            </a:r>
          </a:p>
          <a:p>
            <a:r>
              <a:rPr lang="en-US" dirty="0" smtClean="0"/>
              <a:t>The </a:t>
            </a:r>
            <a:r>
              <a:rPr lang="en-US" i="1" dirty="0" smtClean="0"/>
              <a:t>Anti-Imperialist League</a:t>
            </a:r>
            <a:endParaRPr lang="en-US" dirty="0" smtClean="0"/>
          </a:p>
          <a:p>
            <a:pPr marL="0" indent="0">
              <a:buNone/>
            </a:pPr>
            <a:endParaRPr lang="en-US" dirty="0"/>
          </a:p>
        </p:txBody>
      </p:sp>
    </p:spTree>
    <p:extLst>
      <p:ext uri="{BB962C8B-B14F-4D97-AF65-F5344CB8AC3E}">
        <p14:creationId xmlns:p14="http://schemas.microsoft.com/office/powerpoint/2010/main" val="88716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AutoNum type="arabicPeriod"/>
            </a:pPr>
            <a:r>
              <a:rPr lang="en-US" dirty="0" smtClean="0"/>
              <a:t>What became of Puerto Rico after the end of the Spanish-American War?</a:t>
            </a:r>
          </a:p>
          <a:p>
            <a:r>
              <a:rPr lang="en-US" dirty="0" smtClean="0"/>
              <a:t>In 1900, the U.S. passed the </a:t>
            </a:r>
            <a:r>
              <a:rPr lang="en-US" i="1" dirty="0" err="1" smtClean="0"/>
              <a:t>Foracker</a:t>
            </a:r>
            <a:r>
              <a:rPr lang="en-US" i="1" dirty="0" smtClean="0"/>
              <a:t> Act</a:t>
            </a:r>
            <a:r>
              <a:rPr lang="en-US" dirty="0" smtClean="0"/>
              <a:t> which ended military rule and set up civilian government on the Caribbean island</a:t>
            </a:r>
          </a:p>
          <a:p>
            <a:pPr marL="0" indent="0">
              <a:buNone/>
            </a:pPr>
            <a:endParaRPr lang="en-US" dirty="0"/>
          </a:p>
        </p:txBody>
      </p:sp>
    </p:spTree>
    <p:extLst>
      <p:ext uri="{BB962C8B-B14F-4D97-AF65-F5344CB8AC3E}">
        <p14:creationId xmlns:p14="http://schemas.microsoft.com/office/powerpoint/2010/main" val="4096392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2. What were the three basic options for Puerto Rico’s status after being acquired by the United States?</a:t>
            </a:r>
          </a:p>
          <a:p>
            <a:r>
              <a:rPr lang="en-US" dirty="0" smtClean="0"/>
              <a:t>Become an independent nation</a:t>
            </a:r>
          </a:p>
          <a:p>
            <a:r>
              <a:rPr lang="en-US" dirty="0" smtClean="0"/>
              <a:t>Become a State in the United States</a:t>
            </a:r>
          </a:p>
          <a:p>
            <a:r>
              <a:rPr lang="en-US" dirty="0" smtClean="0"/>
              <a:t>Remain as a U.S. territory, with a degree of self-rule</a:t>
            </a:r>
            <a:endParaRPr lang="en-US" dirty="0"/>
          </a:p>
        </p:txBody>
      </p:sp>
    </p:spTree>
    <p:extLst>
      <p:ext uri="{BB962C8B-B14F-4D97-AF65-F5344CB8AC3E}">
        <p14:creationId xmlns:p14="http://schemas.microsoft.com/office/powerpoint/2010/main" val="4096598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3. Which option won out?</a:t>
            </a:r>
          </a:p>
          <a:p>
            <a:r>
              <a:rPr lang="en-US" dirty="0" smtClean="0"/>
              <a:t>Puerto Rico has remained an American territory to this day</a:t>
            </a:r>
          </a:p>
          <a:p>
            <a:r>
              <a:rPr lang="en-US" dirty="0" smtClean="0"/>
              <a:t>In 1917, American citizenship was granted to Puerto Ricans</a:t>
            </a:r>
          </a:p>
          <a:p>
            <a:r>
              <a:rPr lang="en-US" dirty="0" smtClean="0"/>
              <a:t>Also, Puerto Rico residents still possess local government for the island, under American rule</a:t>
            </a:r>
            <a:endParaRPr lang="en-US" dirty="0"/>
          </a:p>
        </p:txBody>
      </p:sp>
    </p:spTree>
    <p:extLst>
      <p:ext uri="{BB962C8B-B14F-4D97-AF65-F5344CB8AC3E}">
        <p14:creationId xmlns:p14="http://schemas.microsoft.com/office/powerpoint/2010/main" val="1787843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4. What might become of Puerto Rico?</a:t>
            </a:r>
          </a:p>
          <a:p>
            <a:r>
              <a:rPr lang="en-US" dirty="0" smtClean="0"/>
              <a:t>While it might remain an American territory, there is the very real possibility that it might become the 51</a:t>
            </a:r>
            <a:r>
              <a:rPr lang="en-US" baseline="30000" dirty="0" smtClean="0"/>
              <a:t>st</a:t>
            </a:r>
            <a:r>
              <a:rPr lang="en-US" dirty="0" smtClean="0"/>
              <a:t> State of the United States</a:t>
            </a:r>
          </a:p>
          <a:p>
            <a:r>
              <a:rPr lang="en-US" dirty="0" smtClean="0"/>
              <a:t>Stay tuned.</a:t>
            </a:r>
          </a:p>
          <a:p>
            <a:pPr marL="0" indent="0">
              <a:buNone/>
            </a:pPr>
            <a:endParaRPr lang="en-US" dirty="0"/>
          </a:p>
          <a:p>
            <a:pPr marL="0" indent="0">
              <a:buNone/>
            </a:pPr>
            <a:r>
              <a:rPr lang="en-US" dirty="0" smtClean="0"/>
              <a:t>5. What was Cuba’s status after the Spanish-American War?</a:t>
            </a:r>
          </a:p>
          <a:p>
            <a:r>
              <a:rPr lang="en-US" dirty="0" smtClean="0"/>
              <a:t>It was independent, but for a time, was occupied by the U.S. military</a:t>
            </a:r>
            <a:endParaRPr lang="en-US" dirty="0"/>
          </a:p>
        </p:txBody>
      </p:sp>
    </p:spTree>
    <p:extLst>
      <p:ext uri="{BB962C8B-B14F-4D97-AF65-F5344CB8AC3E}">
        <p14:creationId xmlns:p14="http://schemas.microsoft.com/office/powerpoint/2010/main" val="1484113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6. What was the </a:t>
            </a:r>
            <a:r>
              <a:rPr lang="en-US" i="1" dirty="0" smtClean="0"/>
              <a:t>Platt Amendment</a:t>
            </a:r>
            <a:r>
              <a:rPr lang="en-US" dirty="0" smtClean="0"/>
              <a:t>?</a:t>
            </a:r>
          </a:p>
          <a:p>
            <a:r>
              <a:rPr lang="en-US" dirty="0" smtClean="0"/>
              <a:t>It was a series of conditions for Cuba that the United States wanted to be added to Cuba’s new constitution</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9072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7. What were the provisions of the </a:t>
            </a:r>
            <a:r>
              <a:rPr lang="en-US" i="1" dirty="0" smtClean="0"/>
              <a:t>Platt Amendment</a:t>
            </a:r>
            <a:r>
              <a:rPr lang="en-US" dirty="0" smtClean="0"/>
              <a:t>?</a:t>
            </a:r>
          </a:p>
          <a:p>
            <a:r>
              <a:rPr lang="en-US" dirty="0" smtClean="0"/>
              <a:t>Cuba could not make a treaty that limited its independence, nor allow a foreign power to occupy any of its territory</a:t>
            </a:r>
          </a:p>
          <a:p>
            <a:r>
              <a:rPr lang="en-US" dirty="0" smtClean="0"/>
              <a:t>The United States reserved the option of intervening in Cuba</a:t>
            </a:r>
          </a:p>
          <a:p>
            <a:r>
              <a:rPr lang="en-US" dirty="0" smtClean="0"/>
              <a:t>Cuba had to stay out of debt</a:t>
            </a:r>
          </a:p>
          <a:p>
            <a:r>
              <a:rPr lang="en-US" dirty="0" smtClean="0"/>
              <a:t>The United States could obtain Cuban land for naval bases</a:t>
            </a:r>
            <a:endParaRPr lang="en-US" dirty="0"/>
          </a:p>
        </p:txBody>
      </p:sp>
    </p:spTree>
    <p:extLst>
      <p:ext uri="{BB962C8B-B14F-4D97-AF65-F5344CB8AC3E}">
        <p14:creationId xmlns:p14="http://schemas.microsoft.com/office/powerpoint/2010/main" val="271251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8. What threat did the U.S. make regarding the </a:t>
            </a:r>
            <a:r>
              <a:rPr lang="en-US" i="1" dirty="0" smtClean="0"/>
              <a:t>Platt Amendment</a:t>
            </a:r>
            <a:r>
              <a:rPr lang="en-US" dirty="0" smtClean="0"/>
              <a:t>?</a:t>
            </a:r>
          </a:p>
          <a:p>
            <a:r>
              <a:rPr lang="en-US" dirty="0" smtClean="0"/>
              <a:t>The U.S. said it would not withdraw its military until Cuba adopted the </a:t>
            </a:r>
            <a:r>
              <a:rPr lang="en-US" i="1" dirty="0" smtClean="0"/>
              <a:t>Platt Amendment</a:t>
            </a:r>
            <a:endParaRPr lang="en-US" dirty="0" smtClean="0"/>
          </a:p>
          <a:p>
            <a:pPr marL="0" indent="0">
              <a:buNone/>
            </a:pPr>
            <a:endParaRPr lang="en-US" dirty="0"/>
          </a:p>
          <a:p>
            <a:pPr marL="0" indent="0">
              <a:buNone/>
            </a:pPr>
            <a:r>
              <a:rPr lang="en-US" dirty="0" smtClean="0"/>
              <a:t>9. Did Cuba adopt the </a:t>
            </a:r>
            <a:r>
              <a:rPr lang="en-US" i="1" dirty="0" smtClean="0"/>
              <a:t>Platt Amendment</a:t>
            </a:r>
            <a:r>
              <a:rPr lang="en-US" dirty="0" smtClean="0"/>
              <a:t>?</a:t>
            </a:r>
          </a:p>
          <a:p>
            <a:r>
              <a:rPr lang="en-US" dirty="0" smtClean="0"/>
              <a:t>Yes it did, under a treaty between the U.S. and Cuba</a:t>
            </a:r>
            <a:endParaRPr lang="en-US" dirty="0"/>
          </a:p>
        </p:txBody>
      </p:sp>
    </p:spTree>
    <p:extLst>
      <p:ext uri="{BB962C8B-B14F-4D97-AF65-F5344CB8AC3E}">
        <p14:creationId xmlns:p14="http://schemas.microsoft.com/office/powerpoint/2010/main" val="2442198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10. Due to the </a:t>
            </a:r>
            <a:r>
              <a:rPr lang="en-US" i="1" dirty="0" smtClean="0"/>
              <a:t>Platt Amendment</a:t>
            </a:r>
            <a:r>
              <a:rPr lang="en-US" dirty="0" smtClean="0"/>
              <a:t>, Cuba became a what for 31 years?</a:t>
            </a:r>
          </a:p>
          <a:p>
            <a:r>
              <a:rPr lang="en-US" dirty="0" smtClean="0"/>
              <a:t>Basically, from 1903 until the early 1930s, Cuba was a U.S. </a:t>
            </a:r>
            <a:r>
              <a:rPr lang="en-US" i="1" dirty="0" smtClean="0"/>
              <a:t>protectorate</a:t>
            </a:r>
            <a:r>
              <a:rPr lang="en-US" dirty="0" smtClean="0"/>
              <a:t>, that is, Cuba was a country controlled, to a degree, by another country, in this case the USA.</a:t>
            </a:r>
            <a:endParaRPr lang="en-US" dirty="0"/>
          </a:p>
        </p:txBody>
      </p:sp>
    </p:spTree>
    <p:extLst>
      <p:ext uri="{BB962C8B-B14F-4D97-AF65-F5344CB8AC3E}">
        <p14:creationId xmlns:p14="http://schemas.microsoft.com/office/powerpoint/2010/main" val="2773663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124</TotalTime>
  <Words>598</Words>
  <Application>Microsoft Macintosh PowerPoint</Application>
  <PresentationFormat>On-screen Show (4:3)</PresentationFormat>
  <Paragraphs>44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American Foreign Policy, 1898-1914 Part 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BBCOE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Leavins</dc:creator>
  <cp:lastModifiedBy>Mark Leavins</cp:lastModifiedBy>
  <cp:revision>16</cp:revision>
  <dcterms:created xsi:type="dcterms:W3CDTF">2012-04-02T13:42:34Z</dcterms:created>
  <dcterms:modified xsi:type="dcterms:W3CDTF">2012-04-02T15:47:21Z</dcterms:modified>
</cp:coreProperties>
</file>