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21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6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8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5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46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4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9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14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9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6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5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95493-2E40-744E-BD39-EE6931041FD8}" type="datetimeFigureOut">
              <a:rPr lang="en-US" smtClean="0"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03ACF-B303-EF48-BDD1-1BBDDDBA06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02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</a:t>
            </a:r>
            <a:r>
              <a:rPr lang="en-US" dirty="0" smtClean="0"/>
              <a:t> 5 Sec 3</a:t>
            </a:r>
            <a:br>
              <a:rPr lang="en-US" dirty="0" smtClean="0"/>
            </a:br>
            <a:r>
              <a:rPr lang="en-US" dirty="0" smtClean="0"/>
              <a:t>Farmers and the Populist Movement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16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did the Bimetallism side want?</a:t>
            </a:r>
          </a:p>
          <a:p>
            <a:r>
              <a:rPr lang="en-US" dirty="0" smtClean="0"/>
              <a:t>They wanted the federal government to redeem paper money with silver and/or gold, thus increasing the money supply.</a:t>
            </a:r>
          </a:p>
          <a:p>
            <a:pPr marL="0" indent="0">
              <a:buNone/>
            </a:pPr>
            <a:r>
              <a:rPr lang="en-US" dirty="0" smtClean="0"/>
              <a:t>15. What did the Gold Standard side want?</a:t>
            </a:r>
          </a:p>
          <a:p>
            <a:r>
              <a:rPr lang="en-US" dirty="0" smtClean="0"/>
              <a:t>They wanted dollars to be backed by gold alone, thus restricting the supply of money.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648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Why did farmers and other common fold want bimetallism?</a:t>
            </a:r>
          </a:p>
          <a:p>
            <a:r>
              <a:rPr lang="en-US" dirty="0" smtClean="0"/>
              <a:t>Because silver was more plentiful than gold, the federal </a:t>
            </a:r>
            <a:r>
              <a:rPr lang="en-US" dirty="0" err="1" smtClean="0"/>
              <a:t>govt</a:t>
            </a:r>
            <a:r>
              <a:rPr lang="en-US" dirty="0" smtClean="0"/>
              <a:t> could print more paper money if it could be redeemed by silver.</a:t>
            </a:r>
          </a:p>
          <a:p>
            <a:r>
              <a:rPr lang="en-US" dirty="0" smtClean="0"/>
              <a:t>Thus more money would be in circulation, and in doing so, crop prices would increase and debt burden would decrease.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91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17. Why did some folks favor the Gold Standard?</a:t>
            </a:r>
          </a:p>
          <a:p>
            <a:r>
              <a:rPr lang="en-US" dirty="0" smtClean="0"/>
              <a:t>The scarcity of gold would keep the supply of money smaller, and thus each dollar would have greater value…and a stable value.</a:t>
            </a:r>
          </a:p>
          <a:p>
            <a:r>
              <a:rPr lang="en-US" dirty="0" smtClean="0"/>
              <a:t>Bankers and bank </a:t>
            </a:r>
            <a:r>
              <a:rPr lang="en-US" dirty="0" err="1" smtClean="0"/>
              <a:t>depositers</a:t>
            </a:r>
            <a:r>
              <a:rPr lang="en-US" dirty="0" smtClean="0"/>
              <a:t> liked a stable money supply and stable prices.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8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In 1896, Republican presidential candidate, William McKinley favored what monetary system?</a:t>
            </a:r>
          </a:p>
          <a:p>
            <a:r>
              <a:rPr lang="en-US" dirty="0" smtClean="0"/>
              <a:t>The Gold Standard</a:t>
            </a:r>
          </a:p>
          <a:p>
            <a:pPr marL="0" indent="0">
              <a:buNone/>
            </a:pPr>
            <a:r>
              <a:rPr lang="en-US" dirty="0" smtClean="0"/>
              <a:t>19. In 1896, Democratic presidential candidate William Jennings Bryan of Nebraska favored what monetary system?</a:t>
            </a:r>
          </a:p>
          <a:p>
            <a:r>
              <a:rPr lang="en-US" dirty="0" smtClean="0"/>
              <a:t>Bimetallism and unlimited coinage of silver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78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20. What was the “Cross of Gold” speech?</a:t>
            </a:r>
          </a:p>
          <a:p>
            <a:r>
              <a:rPr lang="en-US" dirty="0" smtClean="0"/>
              <a:t>It was William Jennings Bryan’s 1896 Democratic convention speech</a:t>
            </a:r>
          </a:p>
          <a:p>
            <a:r>
              <a:rPr lang="en-US" dirty="0" smtClean="0"/>
              <a:t>He argued that farmers and workers should not be crucified on a cross of gold.</a:t>
            </a:r>
          </a:p>
          <a:p>
            <a:pPr marL="0" indent="0">
              <a:buNone/>
            </a:pPr>
            <a:r>
              <a:rPr lang="en-US" dirty="0" smtClean="0"/>
              <a:t>21. Who won the Presidential election of 1896?</a:t>
            </a:r>
          </a:p>
          <a:p>
            <a:r>
              <a:rPr lang="en-US" dirty="0" smtClean="0"/>
              <a:t>William McKinley, the Republican</a:t>
            </a:r>
          </a:p>
          <a:p>
            <a:r>
              <a:rPr lang="en-US" dirty="0" smtClean="0"/>
              <a:t>He won re-election in 1900, but was assassinated in 1901.</a:t>
            </a:r>
          </a:p>
          <a:p>
            <a:r>
              <a:rPr lang="en-US" dirty="0" smtClean="0"/>
              <a:t>Vice President Theodore Roosevelt thus became President in 1901.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23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22. What  became of Populism?</a:t>
            </a:r>
          </a:p>
          <a:p>
            <a:r>
              <a:rPr lang="en-US" dirty="0" smtClean="0"/>
              <a:t>Several Populist ideas lived on, despite the fact that Bryan narrowly lost the 1896 election.</a:t>
            </a:r>
          </a:p>
          <a:p>
            <a:r>
              <a:rPr lang="en-US" dirty="0" smtClean="0"/>
              <a:t>In general, politics on behalf of common people survived into the 20</a:t>
            </a:r>
            <a:r>
              <a:rPr lang="en-US" baseline="30000" dirty="0" smtClean="0"/>
              <a:t>th</a:t>
            </a:r>
            <a:r>
              <a:rPr lang="en-US" dirty="0" smtClean="0"/>
              <a:t> Century in the Progressive Movement.</a:t>
            </a:r>
          </a:p>
          <a:p>
            <a:r>
              <a:rPr lang="en-US" dirty="0" smtClean="0"/>
              <a:t>Modern Liberalism, to a degree, has roots in the Populist Movement.</a:t>
            </a:r>
          </a:p>
          <a:p>
            <a:r>
              <a:rPr lang="en-US" dirty="0" smtClean="0"/>
              <a:t>Oh yeah, the Gold Standard is dead…along with bimetallism. Your dollar is no longer backed with anything except the authority of our federal government.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7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1.By the late 1800s, crop prices were doing what?</a:t>
            </a:r>
          </a:p>
          <a:p>
            <a:r>
              <a:rPr lang="en-US" dirty="0" smtClean="0"/>
              <a:t>Falling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2.In order to buy more land and produce more crops, farmers were going into what?</a:t>
            </a:r>
          </a:p>
          <a:p>
            <a:r>
              <a:rPr lang="en-US" dirty="0" smtClean="0"/>
              <a:t>Debt</a:t>
            </a:r>
          </a:p>
          <a:p>
            <a:r>
              <a:rPr lang="en-US" dirty="0" smtClean="0"/>
              <a:t>Often additional mortgages were taken out on farms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00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3.Because of high shipping rates, farmers held a grudge against whom?</a:t>
            </a:r>
          </a:p>
          <a:p>
            <a:r>
              <a:rPr lang="en-US" dirty="0" smtClean="0"/>
              <a:t>Railroad companies</a:t>
            </a:r>
          </a:p>
          <a:p>
            <a:pPr marL="0" indent="0">
              <a:buNone/>
            </a:pPr>
            <a:r>
              <a:rPr lang="en-US" dirty="0" smtClean="0"/>
              <a:t>4.What were Greenbacks?</a:t>
            </a:r>
          </a:p>
          <a:p>
            <a:r>
              <a:rPr lang="en-US" dirty="0" smtClean="0"/>
              <a:t>Paper money issued by the federal government during the Civil War</a:t>
            </a:r>
          </a:p>
          <a:p>
            <a:r>
              <a:rPr lang="en-US" dirty="0" smtClean="0"/>
              <a:t>Greenbacks could not be exchanged for silver or gold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88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5. After the Civil War, the federal government began to do what with greenbacks?</a:t>
            </a:r>
          </a:p>
          <a:p>
            <a:r>
              <a:rPr lang="en-US" dirty="0" smtClean="0"/>
              <a:t>Take them out of circulation</a:t>
            </a:r>
          </a:p>
          <a:p>
            <a:r>
              <a:rPr lang="en-US" dirty="0" smtClean="0"/>
              <a:t>The advantage of non-backed money is that government can inflate the currency, devalue the dollar, and thus make debt less burdensome.</a:t>
            </a:r>
          </a:p>
          <a:p>
            <a:r>
              <a:rPr lang="en-US" dirty="0" smtClean="0"/>
              <a:t>Debtors (farmers in the late 1800s) liked some degree of inflation; lenders (banks) hated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4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6. Thus with falling crop prices, a shrinking money supply, rising freight and storage costs, and rising farm debt, farmers were caught in what?</a:t>
            </a:r>
          </a:p>
          <a:p>
            <a:r>
              <a:rPr lang="en-US" dirty="0" smtClean="0"/>
              <a:t>A vicious cycle</a:t>
            </a:r>
          </a:p>
          <a:p>
            <a:pPr marL="0" indent="0">
              <a:buNone/>
            </a:pPr>
            <a:r>
              <a:rPr lang="en-US" dirty="0" smtClean="0"/>
              <a:t>7. What was the Grange?</a:t>
            </a:r>
          </a:p>
          <a:p>
            <a:r>
              <a:rPr lang="en-US" dirty="0" smtClean="0"/>
              <a:t>A farmers’ organization that fought on behalf of farmers versus the railroads</a:t>
            </a:r>
          </a:p>
          <a:p>
            <a:r>
              <a:rPr lang="en-US" dirty="0" smtClean="0"/>
              <a:t>It was formed in 1867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02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About 4 million farmers joined what?</a:t>
            </a:r>
          </a:p>
          <a:p>
            <a:r>
              <a:rPr lang="en-US" dirty="0" smtClean="0"/>
              <a:t>Farmers’ Alliances</a:t>
            </a:r>
          </a:p>
          <a:p>
            <a:pPr marL="0" indent="0">
              <a:buNone/>
            </a:pPr>
            <a:r>
              <a:rPr lang="en-US" dirty="0" smtClean="0"/>
              <a:t>9. What was born on July 2, 1892?</a:t>
            </a:r>
          </a:p>
          <a:p>
            <a:r>
              <a:rPr lang="en-US" dirty="0" smtClean="0"/>
              <a:t>The Populist Party</a:t>
            </a:r>
          </a:p>
          <a:p>
            <a:r>
              <a:rPr lang="en-US" dirty="0" smtClean="0"/>
              <a:t>It was born in Omaha, Nebraska</a:t>
            </a:r>
          </a:p>
          <a:p>
            <a:pPr marL="0" indent="0">
              <a:buNone/>
            </a:pPr>
            <a:r>
              <a:rPr lang="en-US" dirty="0" smtClean="0"/>
              <a:t>10. What was the goal of the Populist Party?</a:t>
            </a:r>
          </a:p>
          <a:p>
            <a:r>
              <a:rPr lang="en-US" dirty="0" smtClean="0"/>
              <a:t>To give debt relief to farmers and workers</a:t>
            </a:r>
          </a:p>
          <a:p>
            <a:r>
              <a:rPr lang="en-US" dirty="0" smtClean="0"/>
              <a:t>To give regular people a greater voice in government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879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11. What were some of the major planks of the Populist Party Platform?</a:t>
            </a:r>
          </a:p>
          <a:p>
            <a:r>
              <a:rPr lang="en-US" dirty="0" smtClean="0"/>
              <a:t>The federal </a:t>
            </a:r>
            <a:r>
              <a:rPr lang="en-US" dirty="0" err="1" smtClean="0"/>
              <a:t>govt</a:t>
            </a:r>
            <a:r>
              <a:rPr lang="en-US" dirty="0" smtClean="0"/>
              <a:t> should increase the money supply</a:t>
            </a:r>
          </a:p>
          <a:p>
            <a:r>
              <a:rPr lang="en-US" dirty="0" smtClean="0"/>
              <a:t>A graduated income tax should be implemented in which the wealthy pay a larger share</a:t>
            </a:r>
          </a:p>
          <a:p>
            <a:r>
              <a:rPr lang="en-US" dirty="0" smtClean="0"/>
              <a:t>A federal loan program</a:t>
            </a:r>
          </a:p>
          <a:p>
            <a:r>
              <a:rPr lang="en-US" dirty="0" smtClean="0"/>
              <a:t>Establish an 8 hour workday</a:t>
            </a:r>
          </a:p>
          <a:p>
            <a:r>
              <a:rPr lang="en-US" dirty="0" smtClean="0"/>
              <a:t>Restrict immigration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14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What was the Panic of 1893?</a:t>
            </a:r>
          </a:p>
          <a:p>
            <a:r>
              <a:rPr lang="en-US" dirty="0" smtClean="0"/>
              <a:t>Several railroad companies went bankrupt</a:t>
            </a:r>
          </a:p>
          <a:p>
            <a:r>
              <a:rPr lang="en-US" dirty="0" smtClean="0"/>
              <a:t>People panicked and began cashing in paper money for gold, thus reducing the money supply</a:t>
            </a:r>
          </a:p>
          <a:p>
            <a:r>
              <a:rPr lang="en-US" dirty="0" smtClean="0"/>
              <a:t>Stock prices collapsed on Wall Street</a:t>
            </a:r>
          </a:p>
          <a:p>
            <a:r>
              <a:rPr lang="en-US" dirty="0" smtClean="0"/>
              <a:t>Silver prices plunged</a:t>
            </a:r>
          </a:p>
          <a:p>
            <a:r>
              <a:rPr lang="en-US" dirty="0" smtClean="0"/>
              <a:t>The U.S. economy plunged into a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7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13. By 1896, how did party loyalties divide?</a:t>
            </a:r>
          </a:p>
          <a:p>
            <a:r>
              <a:rPr lang="en-US" dirty="0" smtClean="0"/>
              <a:t>Republicans represented the Northeast, particularly among bankers and merchant interests.</a:t>
            </a:r>
          </a:p>
          <a:p>
            <a:r>
              <a:rPr lang="en-US" dirty="0" smtClean="0"/>
              <a:t>Democrats tended to represent the South and West, particularly among farmers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86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780</Words>
  <Application>Microsoft Macintosh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Ch 5 Sec 3 Farmers and the Populist Movement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11</cp:revision>
  <dcterms:created xsi:type="dcterms:W3CDTF">2012-01-24T16:00:45Z</dcterms:created>
  <dcterms:modified xsi:type="dcterms:W3CDTF">2012-01-24T16:43:12Z</dcterms:modified>
</cp:coreProperties>
</file>