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4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7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9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8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19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31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9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97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2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A9896-E714-164F-A737-B685C6E23E3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D40CF-2F33-0A4C-9BC7-87AC5493A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7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6, Sec 1</a:t>
            </a:r>
            <a:br>
              <a:rPr lang="en-US" dirty="0" smtClean="0"/>
            </a:br>
            <a:r>
              <a:rPr lang="en-US" dirty="0" smtClean="0"/>
              <a:t>The Expansion of Industry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17. What were some of the most important aspects of the Brooklyn Bridge, a bridge completed in 1883?</a:t>
            </a:r>
          </a:p>
          <a:p>
            <a:r>
              <a:rPr lang="en-US" dirty="0" smtClean="0"/>
              <a:t>It spanned 1595 feet across the East River in New York City</a:t>
            </a:r>
          </a:p>
          <a:p>
            <a:r>
              <a:rPr lang="en-US" dirty="0" smtClean="0"/>
              <a:t>It’s towers were higher than any man-made load-bearing structure at the time, except the Egyptian Pyramids</a:t>
            </a:r>
          </a:p>
          <a:p>
            <a:r>
              <a:rPr lang="en-US" dirty="0" smtClean="0"/>
              <a:t>It was a suspension bridge in which steel cables held up the weight of the bridge roadway</a:t>
            </a:r>
          </a:p>
          <a:p>
            <a:r>
              <a:rPr lang="en-US" dirty="0" smtClean="0"/>
              <a:t>In 1889, the Eiffel Tower in Paris, France would eclipse the Brooklyn Bridge in height.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76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18. What was the first American steel-framed “skyscraper” building?</a:t>
            </a:r>
          </a:p>
          <a:p>
            <a:r>
              <a:rPr lang="en-US" dirty="0" smtClean="0"/>
              <a:t>The Home Insurance Building in Chicago, Illinois</a:t>
            </a:r>
          </a:p>
          <a:p>
            <a:r>
              <a:rPr lang="en-US" dirty="0" smtClean="0"/>
              <a:t>It was designed by William Le Baron Jenney</a:t>
            </a:r>
          </a:p>
          <a:p>
            <a:r>
              <a:rPr lang="en-US" dirty="0" smtClean="0"/>
              <a:t>The steel frame allowed for buildings to be constructed of unprecedented height.</a:t>
            </a:r>
          </a:p>
          <a:p>
            <a:r>
              <a:rPr lang="en-US" dirty="0" smtClean="0"/>
              <a:t>In the 1930s, the Empire State Building in New York City would eclipse the Eiffel Tower in height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Patented in 1880, what invention of Thomas Edison brightened the world?</a:t>
            </a:r>
          </a:p>
          <a:p>
            <a:r>
              <a:rPr lang="en-US" dirty="0" smtClean="0"/>
              <a:t>The incandescent light bulb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599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20. Once inventors and engineers were able to produce and regulate electricity in safe and efficient manners, factories no longer had to be located near what?</a:t>
            </a:r>
          </a:p>
          <a:p>
            <a:r>
              <a:rPr lang="en-US" dirty="0" smtClean="0"/>
              <a:t>Rivers (prior sources of power)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21. In 1867, Christopher Sholes invented what?</a:t>
            </a:r>
          </a:p>
          <a:p>
            <a:r>
              <a:rPr lang="en-US" dirty="0" smtClean="0"/>
              <a:t>The typewriter, a device that revolutionized office and clerical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87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22. What did Alexander Graham Bell invent in 1876?</a:t>
            </a:r>
          </a:p>
          <a:p>
            <a:r>
              <a:rPr lang="en-US" dirty="0" smtClean="0"/>
              <a:t>The Telephone</a:t>
            </a:r>
          </a:p>
          <a:p>
            <a:r>
              <a:rPr lang="en-US" dirty="0" smtClean="0"/>
              <a:t>The telephone allowed for voice communication and served as a big improvement over the telegraph (a device that allowed written communication via electronic pulses)</a:t>
            </a:r>
          </a:p>
          <a:p>
            <a:r>
              <a:rPr lang="en-US" dirty="0" smtClean="0"/>
              <a:t>Like the typewriter, the telephone expanded the possibilities of office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42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23. By 1910, women made up 40% of what type of workers?</a:t>
            </a:r>
          </a:p>
          <a:p>
            <a:r>
              <a:rPr lang="en-US" dirty="0" smtClean="0"/>
              <a:t>Office workers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With the expansion of industrial production, American clothing became less home-made and more what?</a:t>
            </a:r>
          </a:p>
          <a:p>
            <a:r>
              <a:rPr lang="en-US" dirty="0" smtClean="0"/>
              <a:t>Store-bought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42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For many, industrialization improved what?</a:t>
            </a:r>
          </a:p>
          <a:p>
            <a:r>
              <a:rPr lang="en-US" dirty="0" smtClean="0"/>
              <a:t>Their standard </a:t>
            </a:r>
            <a:r>
              <a:rPr lang="en-US" smtClean="0"/>
              <a:t>of living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6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When and where did the Texas oil boom begin?</a:t>
            </a:r>
          </a:p>
          <a:p>
            <a:r>
              <a:rPr lang="en-US" dirty="0" smtClean="0"/>
              <a:t>1901, in </a:t>
            </a:r>
            <a:r>
              <a:rPr lang="en-US" dirty="0" err="1" smtClean="0"/>
              <a:t>Spindletop</a:t>
            </a:r>
            <a:r>
              <a:rPr lang="en-US" dirty="0" smtClean="0"/>
              <a:t>, near Beaumont, Texas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Immediately after the American Civil War, the U.S. was still largely what type of nation, economically?</a:t>
            </a:r>
          </a:p>
          <a:p>
            <a:r>
              <a:rPr lang="en-US" dirty="0" smtClean="0"/>
              <a:t>Agricultural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4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3. By 1920, the U.S. economy had evolved into what type of economy?</a:t>
            </a:r>
          </a:p>
          <a:p>
            <a:r>
              <a:rPr lang="en-US" dirty="0" smtClean="0"/>
              <a:t>Industrial</a:t>
            </a:r>
          </a:p>
          <a:p>
            <a:r>
              <a:rPr lang="en-US" dirty="0" smtClean="0"/>
              <a:t>And after World War One, the U.S. became the world’s leading economic power, a status that it retains to this day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were some of the factors that led to this explosion of American industrial growth?</a:t>
            </a:r>
          </a:p>
          <a:p>
            <a:r>
              <a:rPr lang="en-US" dirty="0" smtClean="0"/>
              <a:t>Abundant natural resources in the U.S.</a:t>
            </a:r>
          </a:p>
          <a:p>
            <a:r>
              <a:rPr lang="en-US" dirty="0" smtClean="0"/>
              <a:t>Government support for business (</a:t>
            </a:r>
            <a:r>
              <a:rPr lang="en-US" dirty="0" err="1" smtClean="0"/>
              <a:t>Tarrifs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Property rights and broad-based economic freedom</a:t>
            </a:r>
          </a:p>
          <a:p>
            <a:r>
              <a:rPr lang="en-US" dirty="0" smtClean="0"/>
              <a:t>A growing urban population providing cheap labor and markets for industrial goods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8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In the 1840s, Americans used what form of petroleum to light lamps?</a:t>
            </a:r>
          </a:p>
          <a:p>
            <a:r>
              <a:rPr lang="en-US" dirty="0" smtClean="0"/>
              <a:t>Kerosene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In 1859, Edwin L. Drake used a steam engine to remove what from below ground?</a:t>
            </a:r>
          </a:p>
          <a:p>
            <a:r>
              <a:rPr lang="en-US" dirty="0" smtClean="0"/>
              <a:t>Oil  (Petroleum)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4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The initial American oil boom (prior to the Texas boom) began where?</a:t>
            </a:r>
          </a:p>
          <a:p>
            <a:r>
              <a:rPr lang="en-US" dirty="0" smtClean="0"/>
              <a:t>Pennsylvania, Ohio, Illinois, Indiana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Hence, American entrepreneurs initially refined oil into what?</a:t>
            </a:r>
          </a:p>
          <a:p>
            <a:r>
              <a:rPr lang="en-US" dirty="0" smtClean="0"/>
              <a:t>Kerosene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3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9. At first, what was done to gasoline (a byproduct of refining oil into kerosene)?</a:t>
            </a:r>
          </a:p>
          <a:p>
            <a:r>
              <a:rPr lang="en-US" dirty="0" smtClean="0"/>
              <a:t>It was thrown away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But, in time, it was discovered that gasoline could be used to power what?</a:t>
            </a:r>
          </a:p>
          <a:p>
            <a:r>
              <a:rPr lang="en-US" dirty="0" smtClean="0"/>
              <a:t>Internal combustion engines</a:t>
            </a:r>
          </a:p>
          <a:p>
            <a:r>
              <a:rPr lang="en-US" dirty="0" smtClean="0"/>
              <a:t>Thus the stage was set for the development of automobiles, airplanes, etc.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013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11. In addition to oil, what other natural resources were abundant in the USA, resources that were important to making the American industrial explosion possible?</a:t>
            </a:r>
          </a:p>
          <a:p>
            <a:r>
              <a:rPr lang="en-US" dirty="0" smtClean="0"/>
              <a:t>Coal</a:t>
            </a:r>
          </a:p>
          <a:p>
            <a:r>
              <a:rPr lang="en-US" dirty="0" smtClean="0"/>
              <a:t>Iron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The removal of carbon from iron ore produces what?</a:t>
            </a:r>
          </a:p>
          <a:p>
            <a:r>
              <a:rPr lang="en-US" dirty="0" smtClean="0"/>
              <a:t>steel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206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13. What was the Bessemer Process?</a:t>
            </a:r>
          </a:p>
          <a:p>
            <a:r>
              <a:rPr lang="en-US" dirty="0" smtClean="0"/>
              <a:t>A technique using the injection of air into molten iron in order to remove carbon and other impurities from the iron during the steel-making process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At first, who were the biggest customers for American steel?</a:t>
            </a:r>
          </a:p>
          <a:p>
            <a:r>
              <a:rPr lang="en-US" dirty="0" smtClean="0"/>
              <a:t>Railroad companies</a:t>
            </a:r>
          </a:p>
          <a:p>
            <a:r>
              <a:rPr lang="en-US" dirty="0" smtClean="0"/>
              <a:t>Steel: Heavily used in track rails, locomotives, and rail cars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539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15. In terms of fencing in the American West, steel was important in what simple invention?</a:t>
            </a:r>
          </a:p>
          <a:p>
            <a:r>
              <a:rPr lang="en-US" dirty="0" smtClean="0"/>
              <a:t>Barbed Wire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Steel was also important in what ways for American agriculture?</a:t>
            </a:r>
          </a:p>
          <a:p>
            <a:r>
              <a:rPr lang="en-US" dirty="0" smtClean="0"/>
              <a:t>Farm tools and machines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9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759</Words>
  <Application>Microsoft Macintosh PowerPoint</Application>
  <PresentationFormat>On-screen Show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Ch 6, Sec 1 The Expansion of Industry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12</cp:revision>
  <dcterms:created xsi:type="dcterms:W3CDTF">2012-01-31T14:14:51Z</dcterms:created>
  <dcterms:modified xsi:type="dcterms:W3CDTF">2012-01-31T15:12:22Z</dcterms:modified>
</cp:coreProperties>
</file>