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46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1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02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4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9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8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31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1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89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2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AEC8F-80C0-D24A-B588-26AC945AF1E9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07CB0-87BF-3F46-8C62-B6AA9A82D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1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6, Sec 2</a:t>
            </a:r>
            <a:br>
              <a:rPr lang="en-US" dirty="0" smtClean="0"/>
            </a:br>
            <a:r>
              <a:rPr lang="en-US" dirty="0" smtClean="0"/>
              <a:t>The Age of Railroads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81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1. In order to help bring about western settlement and economic development, the Federal Government did what on behalf of railroads?</a:t>
            </a:r>
          </a:p>
          <a:p>
            <a:r>
              <a:rPr lang="en-US" dirty="0" smtClean="0"/>
              <a:t>Gave huge land grants to railroad companies</a:t>
            </a:r>
          </a:p>
          <a:p>
            <a:r>
              <a:rPr lang="en-US" dirty="0" smtClean="0"/>
              <a:t>Gave huge loans to railroad companies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In 1869, the Central Pacific and Union Pacific Railroads lines met at Promontory, Utah, thus completing what?</a:t>
            </a:r>
          </a:p>
          <a:p>
            <a:r>
              <a:rPr lang="en-US" dirty="0" smtClean="0"/>
              <a:t>A Transcontinental railroad</a:t>
            </a:r>
          </a:p>
          <a:p>
            <a:r>
              <a:rPr lang="en-US" dirty="0" smtClean="0"/>
              <a:t>The Eastern U.S. was now linked by rail with the West Coast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104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3. By 1890, the United States had about how many miles of railroad track nationwide?</a:t>
            </a:r>
          </a:p>
          <a:p>
            <a:r>
              <a:rPr lang="en-US" dirty="0" smtClean="0"/>
              <a:t>Over 150,000 miles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The Central Pacific Railroad employed thousands of whom?</a:t>
            </a:r>
          </a:p>
          <a:p>
            <a:r>
              <a:rPr lang="en-US" dirty="0" smtClean="0"/>
              <a:t>Chinese immigrants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The Union Pacific Railroad employed multitudes of whom?</a:t>
            </a:r>
          </a:p>
          <a:p>
            <a:r>
              <a:rPr lang="en-US" dirty="0" smtClean="0"/>
              <a:t>Irish Immigrants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369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6. In 1869, Professor C.F. Dowd proposed that the earth be divided into 24 what?</a:t>
            </a:r>
          </a:p>
          <a:p>
            <a:r>
              <a:rPr lang="en-US" dirty="0" smtClean="0"/>
              <a:t>Time zones</a:t>
            </a:r>
          </a:p>
          <a:p>
            <a:pPr marL="0" indent="0">
              <a:buNone/>
            </a:pPr>
            <a:r>
              <a:rPr lang="en-US" dirty="0" smtClean="0"/>
              <a:t>7. Why did he want to do this?</a:t>
            </a:r>
          </a:p>
          <a:p>
            <a:r>
              <a:rPr lang="en-US" dirty="0" smtClean="0"/>
              <a:t>In a world of increasing integration via railroads, steamboats, steamships, and telegraphs, the keeping of time needed to be standardized. Prior to the late-1800s, each area kept its own time standard.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048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When did railroads go on standardized time zones go into effect in the United States?</a:t>
            </a:r>
          </a:p>
          <a:p>
            <a:r>
              <a:rPr lang="en-US" dirty="0" smtClean="0"/>
              <a:t>November 18, 1883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When did the Federal Government officially adopt railroad time for the entire United States?</a:t>
            </a:r>
          </a:p>
          <a:p>
            <a:r>
              <a:rPr lang="en-US" dirty="0" smtClean="0"/>
              <a:t>1918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286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10. The growth of railroads helped the growth of what major things?</a:t>
            </a:r>
          </a:p>
          <a:p>
            <a:r>
              <a:rPr lang="en-US" dirty="0" smtClean="0"/>
              <a:t>Industries</a:t>
            </a:r>
          </a:p>
          <a:p>
            <a:r>
              <a:rPr lang="en-US" dirty="0" smtClean="0"/>
              <a:t>Towns and Cities</a:t>
            </a:r>
          </a:p>
          <a:p>
            <a:r>
              <a:rPr lang="en-US" dirty="0" smtClean="0"/>
              <a:t>New Markets</a:t>
            </a:r>
          </a:p>
          <a:p>
            <a:r>
              <a:rPr lang="en-US" dirty="0" smtClean="0"/>
              <a:t>New Opportunities for many people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Because of railroads, Chicago, Illinois became known for its what?</a:t>
            </a:r>
          </a:p>
          <a:p>
            <a:r>
              <a:rPr lang="en-US" dirty="0" smtClean="0"/>
              <a:t>Stockyards (Livestock)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820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George M. Pullman built a factory for what railroad-related product?</a:t>
            </a:r>
          </a:p>
          <a:p>
            <a:r>
              <a:rPr lang="en-US" dirty="0" smtClean="0"/>
              <a:t>Sleeper Cars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Members of The Grange (a farmers’ organization) demanded more government regulation of what industry?</a:t>
            </a:r>
          </a:p>
          <a:p>
            <a:r>
              <a:rPr lang="en-US" dirty="0" smtClean="0"/>
              <a:t>Railroad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658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14. In the 1870s, Grangers in agricultural areas convinced several state legislatures of pass laws regulating what?</a:t>
            </a:r>
          </a:p>
          <a:p>
            <a:r>
              <a:rPr lang="en-US" dirty="0" smtClean="0"/>
              <a:t>Railroad rates</a:t>
            </a:r>
          </a:p>
          <a:p>
            <a:r>
              <a:rPr lang="en-US" dirty="0" smtClean="0"/>
              <a:t>In 1877, </a:t>
            </a:r>
            <a:r>
              <a:rPr lang="en-US" i="1" dirty="0" smtClean="0"/>
              <a:t>Munn v. Illinois</a:t>
            </a:r>
            <a:r>
              <a:rPr lang="en-US" dirty="0" smtClean="0"/>
              <a:t>, the U.S. Supreme Court upheld the constitutionality of Granger Laws.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What was the federal </a:t>
            </a:r>
            <a:r>
              <a:rPr lang="en-US" i="1" dirty="0" smtClean="0"/>
              <a:t>Interstate Commerce Act of 1887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federal law requiring federal supervision of railroad rates</a:t>
            </a:r>
          </a:p>
          <a:p>
            <a:r>
              <a:rPr lang="en-US" dirty="0" smtClean="0"/>
              <a:t>It established the Interstate Commerce Commission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00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10. What economic catastrophe hurt the railroads in the late 1800s?</a:t>
            </a:r>
          </a:p>
          <a:p>
            <a:r>
              <a:rPr lang="en-US" dirty="0" smtClean="0"/>
              <a:t>The Panic of 1893, a major economic depression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By the dawn of the 20</a:t>
            </a:r>
            <a:r>
              <a:rPr lang="en-US" baseline="30000" dirty="0" smtClean="0"/>
              <a:t>th</a:t>
            </a:r>
            <a:r>
              <a:rPr lang="en-US" dirty="0" smtClean="0"/>
              <a:t> Century, seven large companies controlled what?</a:t>
            </a:r>
          </a:p>
          <a:p>
            <a:r>
              <a:rPr lang="en-US" dirty="0" smtClean="0"/>
              <a:t>About two-thirds of the nation’s </a:t>
            </a:r>
            <a:r>
              <a:rPr lang="en-US" smtClean="0"/>
              <a:t>railroad tracks.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90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439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 6, Sec 2 The Age of Railroads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9</cp:revision>
  <dcterms:created xsi:type="dcterms:W3CDTF">2012-01-31T16:18:00Z</dcterms:created>
  <dcterms:modified xsi:type="dcterms:W3CDTF">2012-01-31T17:16:04Z</dcterms:modified>
</cp:coreProperties>
</file>