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20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A228F-BA27-5945-9E79-F5CDACB3191B}" type="datetimeFigureOut">
              <a:rPr lang="en-US" smtClean="0"/>
              <a:t>2/1/12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C1FCF-19C7-3248-BD0A-51ADFABB1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555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A228F-BA27-5945-9E79-F5CDACB3191B}" type="datetimeFigureOut">
              <a:rPr lang="en-US" smtClean="0"/>
              <a:t>2/1/12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C1FCF-19C7-3248-BD0A-51ADFABB1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273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A228F-BA27-5945-9E79-F5CDACB3191B}" type="datetimeFigureOut">
              <a:rPr lang="en-US" smtClean="0"/>
              <a:t>2/1/12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C1FCF-19C7-3248-BD0A-51ADFABB1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232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A228F-BA27-5945-9E79-F5CDACB3191B}" type="datetimeFigureOut">
              <a:rPr lang="en-US" smtClean="0"/>
              <a:t>2/1/12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C1FCF-19C7-3248-BD0A-51ADFABB1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306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A228F-BA27-5945-9E79-F5CDACB3191B}" type="datetimeFigureOut">
              <a:rPr lang="en-US" smtClean="0"/>
              <a:t>2/1/12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C1FCF-19C7-3248-BD0A-51ADFABB1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304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A228F-BA27-5945-9E79-F5CDACB3191B}" type="datetimeFigureOut">
              <a:rPr lang="en-US" smtClean="0"/>
              <a:t>2/1/12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C1FCF-19C7-3248-BD0A-51ADFABB1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452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A228F-BA27-5945-9E79-F5CDACB3191B}" type="datetimeFigureOut">
              <a:rPr lang="en-US" smtClean="0"/>
              <a:t>2/1/12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C1FCF-19C7-3248-BD0A-51ADFABB1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572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A228F-BA27-5945-9E79-F5CDACB3191B}" type="datetimeFigureOut">
              <a:rPr lang="en-US" smtClean="0"/>
              <a:t>2/1/12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C1FCF-19C7-3248-BD0A-51ADFABB1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570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A228F-BA27-5945-9E79-F5CDACB3191B}" type="datetimeFigureOut">
              <a:rPr lang="en-US" smtClean="0"/>
              <a:t>2/1/12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C1FCF-19C7-3248-BD0A-51ADFABB1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454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A228F-BA27-5945-9E79-F5CDACB3191B}" type="datetimeFigureOut">
              <a:rPr lang="en-US" smtClean="0"/>
              <a:t>2/1/12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C1FCF-19C7-3248-BD0A-51ADFABB1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953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A228F-BA27-5945-9E79-F5CDACB3191B}" type="datetimeFigureOut">
              <a:rPr lang="en-US" smtClean="0"/>
              <a:t>2/1/12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C1FCF-19C7-3248-BD0A-51ADFABB1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365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AA228F-BA27-5945-9E79-F5CDACB3191B}" type="datetimeFigureOut">
              <a:rPr lang="en-US" smtClean="0"/>
              <a:t>2/1/12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C1FCF-19C7-3248-BD0A-51ADFABB1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295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Ch</a:t>
            </a:r>
            <a:r>
              <a:rPr lang="en-US" dirty="0" smtClean="0"/>
              <a:t> 6, Sec 3, Part B</a:t>
            </a:r>
            <a:br>
              <a:rPr lang="en-US" dirty="0" smtClean="0"/>
            </a:br>
            <a:r>
              <a:rPr lang="en-US" dirty="0" smtClean="0"/>
              <a:t>Big Business and Labor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8729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16. Who was an early president of the American Federation of Labor?</a:t>
            </a:r>
          </a:p>
          <a:p>
            <a:r>
              <a:rPr lang="en-US" dirty="0" smtClean="0"/>
              <a:t>Samuel Gompers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17. What did the American Federation of Labor concentrate on?</a:t>
            </a:r>
          </a:p>
          <a:p>
            <a:r>
              <a:rPr lang="en-US" dirty="0" smtClean="0"/>
              <a:t>Collective Bargaining, that is the negotiation with companies for better wage and working conditions on behalf of labor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8872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18. For unionized workers, between 1890 and 1915, wages tended to do what?</a:t>
            </a:r>
          </a:p>
          <a:p>
            <a:r>
              <a:rPr lang="en-US" dirty="0" smtClean="0"/>
              <a:t>Increase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19. Labor leader Eugene V. Debs turned to what political philosophy on behalf of labor?</a:t>
            </a:r>
          </a:p>
          <a:p>
            <a:r>
              <a:rPr lang="en-US" dirty="0" smtClean="0"/>
              <a:t>Socialism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7323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647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By </a:t>
            </a:r>
            <a:r>
              <a:rPr lang="en-US" dirty="0" smtClean="0"/>
              <a:t>the 1880s John D. </a:t>
            </a:r>
            <a:r>
              <a:rPr lang="en-US" dirty="0" smtClean="0"/>
              <a:t>Rockefeller’s Standard Oil Company controlled about how much of America’s oil refining business?</a:t>
            </a:r>
          </a:p>
          <a:p>
            <a:r>
              <a:rPr lang="en-US" dirty="0" smtClean="0"/>
              <a:t>90%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2. What was one way that Rockefeller and those like him would drive away competition?</a:t>
            </a:r>
          </a:p>
          <a:p>
            <a:r>
              <a:rPr lang="en-US" dirty="0" smtClean="0"/>
              <a:t>By selling products at very low prices (below a profit) so that their competitors could not compete.</a:t>
            </a:r>
          </a:p>
          <a:p>
            <a:r>
              <a:rPr lang="en-US" dirty="0" smtClean="0"/>
              <a:t>After their competitors died out, Rockefeller and others would raise their prices and return to making profits. This is called Predatory Pricing.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645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3. People such as Andrew Carnegie, J.P. Morgan, and John D. Rockefeller were often referred to as what?</a:t>
            </a:r>
          </a:p>
          <a:p>
            <a:r>
              <a:rPr lang="en-US" dirty="0" smtClean="0"/>
              <a:t>Robber Barons</a:t>
            </a:r>
          </a:p>
          <a:p>
            <a:r>
              <a:rPr lang="en-US" dirty="0" smtClean="0"/>
              <a:t>The term was a derogatory (negative) term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4. What was the 1890 Sherman Antitrust Act?</a:t>
            </a:r>
          </a:p>
          <a:p>
            <a:r>
              <a:rPr lang="en-US" dirty="0" smtClean="0"/>
              <a:t>A law designed to discourage the creation of combinations of corporations (a Trust) that would undermine free trade and combination.</a:t>
            </a:r>
          </a:p>
          <a:p>
            <a:r>
              <a:rPr lang="en-US" dirty="0" smtClean="0"/>
              <a:t>The law was not very effective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6552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5. What part of the United States did not initially develop in terms of industry?</a:t>
            </a:r>
          </a:p>
          <a:p>
            <a:r>
              <a:rPr lang="en-US" dirty="0" smtClean="0"/>
              <a:t>The South (late 1800s and early 1900s)</a:t>
            </a:r>
          </a:p>
          <a:p>
            <a:r>
              <a:rPr lang="en-US" dirty="0" smtClean="0"/>
              <a:t>Industrialization was more common in the Northeast and Midwest</a:t>
            </a:r>
          </a:p>
          <a:p>
            <a:r>
              <a:rPr lang="en-US" dirty="0" smtClean="0"/>
              <a:t>The South tended to remain agricultural until well into the 1900s.</a:t>
            </a:r>
          </a:p>
          <a:p>
            <a:r>
              <a:rPr lang="en-US" dirty="0" smtClean="0"/>
              <a:t>During the early 1900s, thousands of African Americans migrated to the North, Midwest, and West Coast in order to find industrial jobs.</a:t>
            </a:r>
          </a:p>
          <a:p>
            <a:r>
              <a:rPr lang="en-US" dirty="0" smtClean="0"/>
              <a:t>This became known as The Great Migration.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6340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6. As business interests became more organized and consolidated, what other economic interest began to organize?</a:t>
            </a:r>
          </a:p>
          <a:p>
            <a:r>
              <a:rPr lang="en-US" dirty="0" smtClean="0"/>
              <a:t>Labor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7. For many industrial workers, how were wages and working conditions?</a:t>
            </a:r>
          </a:p>
          <a:p>
            <a:r>
              <a:rPr lang="en-US" dirty="0" smtClean="0"/>
              <a:t>Wages were often low</a:t>
            </a:r>
          </a:p>
          <a:p>
            <a:r>
              <a:rPr lang="en-US" dirty="0" smtClean="0"/>
              <a:t>Working conditions were often unsafe, unsanitary, and inhumane</a:t>
            </a:r>
          </a:p>
          <a:p>
            <a:r>
              <a:rPr lang="en-US" dirty="0" smtClean="0"/>
              <a:t>To fight these situations, many workers tried to organize themselves to attain better pay and working conditions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9012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8. Some of the steel mills required workers to labor how many days a week?</a:t>
            </a:r>
          </a:p>
          <a:p>
            <a:r>
              <a:rPr lang="en-US" dirty="0" smtClean="0"/>
              <a:t>Seven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9. About how many hours a day did many industrial workers work?</a:t>
            </a:r>
          </a:p>
          <a:p>
            <a:r>
              <a:rPr lang="en-US" dirty="0" smtClean="0"/>
              <a:t>Twelve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9016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10. What were some benefits that workers such as these did NOT have?</a:t>
            </a:r>
          </a:p>
          <a:p>
            <a:r>
              <a:rPr lang="en-US" dirty="0" smtClean="0"/>
              <a:t>Vacations</a:t>
            </a:r>
          </a:p>
          <a:p>
            <a:r>
              <a:rPr lang="en-US" dirty="0" smtClean="0"/>
              <a:t>Sick Leave</a:t>
            </a:r>
          </a:p>
          <a:p>
            <a:r>
              <a:rPr lang="en-US" dirty="0" smtClean="0"/>
              <a:t>Unemployment insurance</a:t>
            </a:r>
          </a:p>
          <a:p>
            <a:r>
              <a:rPr lang="en-US" dirty="0" smtClean="0"/>
              <a:t>Disability insurance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11. As industrialization increased, the labor force increasingly included whom?</a:t>
            </a:r>
          </a:p>
          <a:p>
            <a:r>
              <a:rPr lang="en-US" dirty="0" smtClean="0"/>
              <a:t>Women and Children (both boys and girls)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46822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12. Some laborers worked in tenements known as “Sweatshops.” What were some typical wages for Sweatshop labor?</a:t>
            </a:r>
          </a:p>
          <a:p>
            <a:r>
              <a:rPr lang="en-US" dirty="0" smtClean="0"/>
              <a:t>27 cents for a 14 hour day. </a:t>
            </a:r>
            <a:endParaRPr lang="en-US" dirty="0"/>
          </a:p>
          <a:p>
            <a:r>
              <a:rPr lang="en-US" dirty="0" smtClean="0"/>
              <a:t>That equals less than 2 cents per hour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13. In 1869, Uriah Stephens organized what?</a:t>
            </a:r>
          </a:p>
          <a:p>
            <a:r>
              <a:rPr lang="en-US" dirty="0" smtClean="0"/>
              <a:t>The Knights of Labor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74733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7633"/>
            <a:ext cx="8229600" cy="452596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14. What were some of the demands of the Knights of Labor?</a:t>
            </a:r>
          </a:p>
          <a:p>
            <a:r>
              <a:rPr lang="en-US" dirty="0" smtClean="0"/>
              <a:t>They wanted an 8 hour work day</a:t>
            </a:r>
          </a:p>
          <a:p>
            <a:r>
              <a:rPr lang="en-US" dirty="0" smtClean="0"/>
              <a:t>They wanted equal pay for equal work by men and women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15. The Knights of Labor were reluctant to do what?</a:t>
            </a:r>
          </a:p>
          <a:p>
            <a:r>
              <a:rPr lang="en-US" dirty="0" smtClean="0"/>
              <a:t>Go on strike (refuse to do work)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7143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579</Words>
  <Application>Microsoft Macintosh PowerPoint</Application>
  <PresentationFormat>On-screen Show (4:3)</PresentationFormat>
  <Paragraphs>62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Ch 6, Sec 3, Part B Big Business and Labor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BBCOE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 6, Sec 3, Part B Big Business and Labor</dc:title>
  <dc:creator>Mark Leavins</dc:creator>
  <cp:lastModifiedBy>Mark Leavins</cp:lastModifiedBy>
  <cp:revision>7</cp:revision>
  <dcterms:created xsi:type="dcterms:W3CDTF">2012-02-01T17:51:19Z</dcterms:created>
  <dcterms:modified xsi:type="dcterms:W3CDTF">2012-02-01T18:33:49Z</dcterms:modified>
</cp:coreProperties>
</file>