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9CFC-B010-4F44-B116-615F2D46530C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B6098-7464-4242-B65E-B47AA75BE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77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9CFC-B010-4F44-B116-615F2D46530C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B6098-7464-4242-B65E-B47AA75BE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188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9CFC-B010-4F44-B116-615F2D46530C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B6098-7464-4242-B65E-B47AA75BE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0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9CFC-B010-4F44-B116-615F2D46530C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B6098-7464-4242-B65E-B47AA75BE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113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9CFC-B010-4F44-B116-615F2D46530C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B6098-7464-4242-B65E-B47AA75BE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882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9CFC-B010-4F44-B116-615F2D46530C}" type="datetimeFigureOut">
              <a:rPr lang="en-US" smtClean="0"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B6098-7464-4242-B65E-B47AA75BE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0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9CFC-B010-4F44-B116-615F2D46530C}" type="datetimeFigureOut">
              <a:rPr lang="en-US" smtClean="0"/>
              <a:t>2/8/12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B6098-7464-4242-B65E-B47AA75BE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368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9CFC-B010-4F44-B116-615F2D46530C}" type="datetimeFigureOut">
              <a:rPr lang="en-US" smtClean="0"/>
              <a:t>2/8/12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B6098-7464-4242-B65E-B47AA75BE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721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9CFC-B010-4F44-B116-615F2D46530C}" type="datetimeFigureOut">
              <a:rPr lang="en-US" smtClean="0"/>
              <a:t>2/8/12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B6098-7464-4242-B65E-B47AA75BE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67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9CFC-B010-4F44-B116-615F2D46530C}" type="datetimeFigureOut">
              <a:rPr lang="en-US" smtClean="0"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B6098-7464-4242-B65E-B47AA75BE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280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9CFC-B010-4F44-B116-615F2D46530C}" type="datetimeFigureOut">
              <a:rPr lang="en-US" smtClean="0"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B6098-7464-4242-B65E-B47AA75BE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74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F9CFC-B010-4F44-B116-615F2D46530C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B6098-7464-4242-B65E-B47AA75BE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09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7, Sec 1</a:t>
            </a:r>
            <a:br>
              <a:rPr lang="en-US" dirty="0" smtClean="0"/>
            </a:br>
            <a:r>
              <a:rPr lang="en-US" dirty="0" smtClean="0"/>
              <a:t>The New Immigrants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21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Between 1870 and 1920, approximately how many Europeans arrived in the United States?</a:t>
            </a:r>
          </a:p>
          <a:p>
            <a:r>
              <a:rPr lang="en-US" dirty="0" smtClean="0"/>
              <a:t>About 20,000,000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Prior to 1890, most immigrants to the U.S. came from where?</a:t>
            </a:r>
          </a:p>
          <a:p>
            <a:r>
              <a:rPr lang="en-US" dirty="0" smtClean="0"/>
              <a:t>Western and Northern Europe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95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3. During the 1890s, however, more immigrants began arriving from where?</a:t>
            </a:r>
          </a:p>
          <a:p>
            <a:r>
              <a:rPr lang="en-US" dirty="0" smtClean="0"/>
              <a:t>Southern and Eastern Europe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In 1907, about how many total people arrived from Italy, Austria-Hungary, and Russia combined?</a:t>
            </a:r>
          </a:p>
          <a:p>
            <a:r>
              <a:rPr lang="en-US" dirty="0" smtClean="0"/>
              <a:t>About 1 million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999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From 1800 to 1900, what happened to Europe’s population?</a:t>
            </a:r>
          </a:p>
          <a:p>
            <a:r>
              <a:rPr lang="en-US" dirty="0" smtClean="0"/>
              <a:t>It doubled in size to a population of around 400 million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Thus, in parts of Europe, what was increasingly scarce for farmers?</a:t>
            </a:r>
          </a:p>
          <a:p>
            <a:r>
              <a:rPr lang="en-US" dirty="0" smtClean="0"/>
              <a:t>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506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7. The lack of land in Europe gave many Europeans the motive to do what?</a:t>
            </a:r>
          </a:p>
          <a:p>
            <a:r>
              <a:rPr lang="en-US" dirty="0" smtClean="0"/>
              <a:t>Leave their native countries and immigrate into the United States, a place with lots of available land in the late 1800s and early 1900s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The U.S. West Coast, in the late 1800s and early 1900s, experienced a significant amount of what kind of immigrants?</a:t>
            </a:r>
          </a:p>
          <a:p>
            <a:r>
              <a:rPr lang="en-US" dirty="0" smtClean="0"/>
              <a:t>Asians, particularly Chinese and Japanese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97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9. From 1880 to 1920, about 260,000 immigrants came to the Eastern and Southeastern U.S. from where?</a:t>
            </a:r>
          </a:p>
          <a:p>
            <a:r>
              <a:rPr lang="en-US" dirty="0" smtClean="0"/>
              <a:t>West Indies (Caribbean)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10. In the early 1900s, particularly during the Mexican Revolution, about how many Mexicans immigrated into the U.S.?</a:t>
            </a:r>
          </a:p>
          <a:p>
            <a:r>
              <a:rPr lang="en-US" dirty="0" smtClean="0"/>
              <a:t>About 700,000</a:t>
            </a:r>
          </a:p>
          <a:p>
            <a:r>
              <a:rPr lang="en-US" dirty="0" smtClean="0"/>
              <a:t>About 7% of the Mexican Population</a:t>
            </a:r>
          </a:p>
          <a:p>
            <a:r>
              <a:rPr lang="en-US" dirty="0" smtClean="0"/>
              <a:t>Oh yeah…about this time Mitt Romney’s grandfather brought in his family from Mexico to the U.S. to escape from the Mexican Revolution. Mitt’s father was born in Mexico.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676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11. By the 1870s, most immigrants to the U.S. came by what?</a:t>
            </a:r>
          </a:p>
          <a:p>
            <a:r>
              <a:rPr lang="en-US" dirty="0" smtClean="0"/>
              <a:t>Steamship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12. Many of the immigrants who arrived on the East Coast of the U.S. were processed through what facility?</a:t>
            </a:r>
          </a:p>
          <a:p>
            <a:r>
              <a:rPr lang="en-US" dirty="0" smtClean="0"/>
              <a:t>Ellis Island in New York Harbor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595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13. From about 1892 to 1924, about how many immigrants passed through Ellis Island?</a:t>
            </a:r>
          </a:p>
          <a:p>
            <a:r>
              <a:rPr lang="en-US" dirty="0" smtClean="0"/>
              <a:t>About 17 </a:t>
            </a:r>
            <a:r>
              <a:rPr lang="en-US" smtClean="0"/>
              <a:t>million people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78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358</Words>
  <Application>Microsoft Macintosh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Ch 7, Sec 1 The New Immigrants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7, Sec 1 The New Immigrants</dc:title>
  <dc:creator>Mark Leavins</dc:creator>
  <cp:lastModifiedBy>Mark Leavins</cp:lastModifiedBy>
  <cp:revision>5</cp:revision>
  <dcterms:created xsi:type="dcterms:W3CDTF">2012-02-08T16:32:26Z</dcterms:created>
  <dcterms:modified xsi:type="dcterms:W3CDTF">2012-02-08T16:50:19Z</dcterms:modified>
</cp:coreProperties>
</file>