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16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27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3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6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5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08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74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2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11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439D7-1755-A444-B586-C80D5CD410CE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4A752-4C0A-854E-A6C1-6A256927C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8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9, Section 1</a:t>
            </a:r>
            <a:br>
              <a:rPr lang="en-US" dirty="0" smtClean="0"/>
            </a:br>
            <a:r>
              <a:rPr lang="en-US" dirty="0" smtClean="0"/>
              <a:t>The Origins of Progressivism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02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17. Saloons were an important social institution in what kind of communities?</a:t>
            </a:r>
          </a:p>
          <a:p>
            <a:r>
              <a:rPr lang="en-US" dirty="0" smtClean="0"/>
              <a:t>Immigrant neighborhoods, towns,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The Panic of 1893 prompted some Americans to question what?</a:t>
            </a:r>
          </a:p>
          <a:p>
            <a:r>
              <a:rPr lang="en-US" dirty="0" smtClean="0"/>
              <a:t>The way in which American capitalism operated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17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19. Who helped organize the American Socialist Party in 1901?</a:t>
            </a:r>
          </a:p>
          <a:p>
            <a:r>
              <a:rPr lang="en-US" dirty="0" smtClean="0"/>
              <a:t>Eugene V. Debs, a future Presidential candidate in 1912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What was one of the political criticisms of Big Business in America?</a:t>
            </a:r>
          </a:p>
          <a:p>
            <a:r>
              <a:rPr lang="en-US" dirty="0" smtClean="0"/>
              <a:t>It received favorable treatment from government officials </a:t>
            </a:r>
          </a:p>
          <a:p>
            <a:r>
              <a:rPr lang="en-US" dirty="0" smtClean="0"/>
              <a:t>It would use its weight to limit competition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3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Who were the </a:t>
            </a:r>
            <a:r>
              <a:rPr lang="en-US" i="1" dirty="0" smtClean="0"/>
              <a:t>Muckrakers</a:t>
            </a:r>
            <a:r>
              <a:rPr lang="en-US" dirty="0" smtClean="0"/>
              <a:t>?</a:t>
            </a:r>
          </a:p>
          <a:p>
            <a:r>
              <a:rPr lang="en-US" dirty="0" smtClean="0"/>
              <a:t>Authors who wrote about corrupt and unsafe business practices by large corporations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In </a:t>
            </a:r>
            <a:r>
              <a:rPr lang="en-US" i="1" dirty="0" smtClean="0"/>
              <a:t>History of the Standard Oil Company</a:t>
            </a:r>
            <a:r>
              <a:rPr lang="en-US" dirty="0" smtClean="0"/>
              <a:t> by Ida M. Tarbell, she chronicles what?</a:t>
            </a:r>
          </a:p>
          <a:p>
            <a:r>
              <a:rPr lang="en-US" dirty="0" smtClean="0"/>
              <a:t>The ways in which John D. Rockefeller’s company eliminated competitors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561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23. What did Upton Sinclair describe in his 1906 novel, </a:t>
            </a:r>
            <a:r>
              <a:rPr lang="en-US" i="1" dirty="0" smtClean="0"/>
              <a:t>The Jungle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a novel about immigrant life, but he exposed the dangerous and unhealthy practices of meatpacking companies</a:t>
            </a:r>
          </a:p>
          <a:p>
            <a:r>
              <a:rPr lang="en-US" i="1" dirty="0" smtClean="0"/>
              <a:t>The Jungle</a:t>
            </a:r>
            <a:r>
              <a:rPr lang="en-US" dirty="0" smtClean="0"/>
              <a:t> helped lead to later reforms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62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24. Many Progressives put a great deal of their faith in what?</a:t>
            </a:r>
          </a:p>
          <a:p>
            <a:r>
              <a:rPr lang="en-US" dirty="0" smtClean="0"/>
              <a:t>Experts and Scientists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25. Frederick W. Taylor used what, in order to study and improve worker efficiency?</a:t>
            </a:r>
          </a:p>
          <a:p>
            <a:r>
              <a:rPr lang="en-US" dirty="0" smtClean="0"/>
              <a:t>Time-motion studies in which a manager would analyze the ways in which physical work was done, and offer changes to promote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46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26. </a:t>
            </a:r>
            <a:r>
              <a:rPr lang="en-US" i="1" dirty="0" err="1" smtClean="0"/>
              <a:t>Taylorism</a:t>
            </a:r>
            <a:r>
              <a:rPr lang="en-US" dirty="0" smtClean="0"/>
              <a:t> became synonymous with what?</a:t>
            </a:r>
          </a:p>
          <a:p>
            <a:r>
              <a:rPr lang="en-US" dirty="0" smtClean="0"/>
              <a:t>Scientific Management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27. Assembly line production in factories, to a degree, turned human workers into what?</a:t>
            </a:r>
          </a:p>
          <a:p>
            <a:r>
              <a:rPr lang="en-US" dirty="0" smtClean="0"/>
              <a:t>Machines themselves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595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28. Automobile maker, Henry Ford, in order to promote workplace happiness, instituted what in his car factories?</a:t>
            </a:r>
          </a:p>
          <a:p>
            <a:r>
              <a:rPr lang="en-US" dirty="0" smtClean="0"/>
              <a:t>Eight hour workdays</a:t>
            </a:r>
          </a:p>
          <a:p>
            <a:r>
              <a:rPr lang="en-US" dirty="0" smtClean="0"/>
              <a:t>A $5 workday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29. In addition to efforts to make business more efficient, Progressives also wanted to make what else more efficient?</a:t>
            </a:r>
          </a:p>
          <a:p>
            <a:r>
              <a:rPr lang="en-US" smtClean="0"/>
              <a:t>Government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2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By the early 1900s, many reformers wanted to address what?</a:t>
            </a:r>
          </a:p>
          <a:p>
            <a:r>
              <a:rPr lang="en-US" dirty="0" smtClean="0"/>
              <a:t>The social and economic problems that led to the social upheavals of the late 1800s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The broad-based reform efforts of the late 1800s and early 1900s is known as what?</a:t>
            </a:r>
          </a:p>
          <a:p>
            <a:r>
              <a:rPr lang="en-US" dirty="0" smtClean="0"/>
              <a:t>Progressivism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17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What were four general goals of the Progressive Movement?</a:t>
            </a:r>
          </a:p>
          <a:p>
            <a:r>
              <a:rPr lang="en-US" dirty="0" smtClean="0"/>
              <a:t>Protecting Social Welfare</a:t>
            </a:r>
          </a:p>
          <a:p>
            <a:r>
              <a:rPr lang="en-US" dirty="0" smtClean="0"/>
              <a:t>Promoting Moral Improvement</a:t>
            </a:r>
          </a:p>
          <a:p>
            <a:r>
              <a:rPr lang="en-US" dirty="0" smtClean="0"/>
              <a:t>Creating Economic Reform</a:t>
            </a:r>
          </a:p>
          <a:p>
            <a:r>
              <a:rPr lang="en-US" dirty="0" smtClean="0"/>
              <a:t>Fostering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76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4. The late 1800s movement that sought to help the poor through the Social Gospel, Settlement House Movement, community centers, churches, and other social services continued into what?</a:t>
            </a:r>
          </a:p>
          <a:p>
            <a:r>
              <a:rPr lang="en-US" dirty="0" smtClean="0"/>
              <a:t>The Progressive Era</a:t>
            </a:r>
          </a:p>
          <a:p>
            <a:pPr marL="0" indent="0">
              <a:buNone/>
            </a:pPr>
            <a:r>
              <a:rPr lang="en-US" dirty="0" smtClean="0"/>
              <a:t>5. What were two Christian organizations that were a part of this effort mentioned above?</a:t>
            </a:r>
          </a:p>
          <a:p>
            <a:r>
              <a:rPr lang="en-US" dirty="0" smtClean="0"/>
              <a:t>YMCA (Young Men’s Christian Association)</a:t>
            </a:r>
          </a:p>
          <a:p>
            <a:r>
              <a:rPr lang="en-US" dirty="0" smtClean="0"/>
              <a:t>The Salvation Army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363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What did the 1893 Illinois Factory Act do?</a:t>
            </a:r>
          </a:p>
          <a:p>
            <a:r>
              <a:rPr lang="en-US" dirty="0" smtClean="0"/>
              <a:t>Prohibited Child Labor and limited women’s working hours in Illinois businesses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The “Moral Improvement” aspect of Social Reformers wanted to improve what?</a:t>
            </a:r>
          </a:p>
          <a:p>
            <a:r>
              <a:rPr lang="en-US" dirty="0" smtClean="0"/>
              <a:t>Personal behavior, particularly among immigrants and the urban poor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38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What did the Prohibitionists want to do?</a:t>
            </a:r>
          </a:p>
          <a:p>
            <a:r>
              <a:rPr lang="en-US" dirty="0" smtClean="0"/>
              <a:t>Ban alcoholic beverages by law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What Prohibitionist organization was founded in Cleveland, Ohio in 1874?</a:t>
            </a:r>
          </a:p>
          <a:p>
            <a:r>
              <a:rPr lang="en-US" dirty="0" smtClean="0"/>
              <a:t>Women’s Christian Temperance Union (WCTU)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418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What were some of the activities of the very dedicated Prohibitionists?</a:t>
            </a:r>
          </a:p>
          <a:p>
            <a:r>
              <a:rPr lang="en-US" dirty="0" smtClean="0"/>
              <a:t>Crashing saloons with singing, praying, and shaming the drinkers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By 1911, about how many members did the WCTU have?</a:t>
            </a:r>
          </a:p>
          <a:p>
            <a:r>
              <a:rPr lang="en-US" dirty="0" smtClean="0"/>
              <a:t>245,000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74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12. In addition to seeking to abolish legalized drinking, what else did the WCTU push for?</a:t>
            </a:r>
          </a:p>
          <a:p>
            <a:r>
              <a:rPr lang="en-US" dirty="0" smtClean="0"/>
              <a:t>Women’s Suffrage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What is </a:t>
            </a:r>
            <a:r>
              <a:rPr lang="en-US" i="1" dirty="0" smtClean="0"/>
              <a:t>suffrage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right to vote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From the founding of the USA up through the early 1900s, were most women allowed to vote?</a:t>
            </a:r>
          </a:p>
          <a:p>
            <a:r>
              <a:rPr lang="en-US" dirty="0" smtClean="0"/>
              <a:t>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99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15. The Anti-Saloon League was formed when?</a:t>
            </a:r>
          </a:p>
          <a:p>
            <a:r>
              <a:rPr lang="en-US" dirty="0" smtClean="0"/>
              <a:t>1895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What group did Prohibitionists often come into conflict with?</a:t>
            </a:r>
          </a:p>
          <a:p>
            <a:r>
              <a:rPr lang="en-US" dirty="0" smtClean="0"/>
              <a:t>Immigrants, particularly Catholics, Jews, and Eastern Orthodox who did not share the Evangelical Protestant religious opposition to drinking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06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687</Words>
  <Application>Microsoft Macintosh PowerPoint</Application>
  <PresentationFormat>On-screen Show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 9, Section 1 The Origins of Progressivism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9, Section 1 The Origins of Progressivism</dc:title>
  <dc:creator>Mark Leavins</dc:creator>
  <cp:lastModifiedBy>Mark Leavins</cp:lastModifiedBy>
  <cp:revision>9</cp:revision>
  <dcterms:created xsi:type="dcterms:W3CDTF">2012-02-15T16:09:03Z</dcterms:created>
  <dcterms:modified xsi:type="dcterms:W3CDTF">2012-02-15T16:50:49Z</dcterms:modified>
</cp:coreProperties>
</file>