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6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6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5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6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8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9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7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4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20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6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180E5-DBFC-F344-9FF0-F9F2E93E0FD4}" type="datetimeFigureOut">
              <a:rPr lang="en-US" smtClean="0"/>
              <a:t>1/17/12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0F930-8541-8A48-80C4-5190AFE4F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0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Ch5, Changes on the Western Frontier</a:t>
            </a:r>
            <a:br>
              <a:rPr lang="en-US" dirty="0" smtClean="0"/>
            </a:br>
            <a:r>
              <a:rPr lang="en-US" dirty="0" smtClean="0"/>
              <a:t>Section 1: Cultures Clash on the Prairie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4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settlers destroyed the great buffalo herds through reckless sport hunting</a:t>
            </a:r>
          </a:p>
          <a:p>
            <a:r>
              <a:rPr lang="en-US" dirty="0" smtClean="0"/>
              <a:t>By 1890, only around 1000 buffalo were alive in the Great Plains</a:t>
            </a:r>
          </a:p>
          <a:p>
            <a:r>
              <a:rPr lang="en-US" dirty="0" smtClean="0"/>
              <a:t>In 1890, an Indian prophet convinced many Sioux that via the “Ghost Dance” the former glory of the Sioux way of life could be restored</a:t>
            </a:r>
          </a:p>
          <a:p>
            <a:r>
              <a:rPr lang="en-US" dirty="0" smtClean="0"/>
              <a:t>Sitting Bull was ordered arrested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7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Police forces ultimately killed Sitting Bull</a:t>
            </a:r>
          </a:p>
          <a:p>
            <a:r>
              <a:rPr lang="en-US" dirty="0" smtClean="0"/>
              <a:t>In December 1890, U.S. forces rounded up around 350 Sioux and demanded surrender of Indian weapons</a:t>
            </a:r>
          </a:p>
          <a:p>
            <a:r>
              <a:rPr lang="en-US" dirty="0" smtClean="0"/>
              <a:t>Someone fired a shot, and in its wake, U.S. forces massacred over 300 unarmed Sioux Indians, including some children</a:t>
            </a:r>
          </a:p>
          <a:p>
            <a:r>
              <a:rPr lang="en-US" dirty="0" smtClean="0"/>
              <a:t>This so-called Battle of Wounded Knee ended the era of Indian Wars on the Great Plains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9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Indians were increasingly restricted to smaller reservation lands, cattle ranching become more profitable on the Great Plains</a:t>
            </a:r>
          </a:p>
          <a:p>
            <a:r>
              <a:rPr lang="en-US" dirty="0" smtClean="0"/>
              <a:t>The American cowboy tradition was derived from Spanish and Mexican cattle ranching techniques going back centuries</a:t>
            </a:r>
          </a:p>
          <a:p>
            <a:r>
              <a:rPr lang="en-US" dirty="0" smtClean="0"/>
              <a:t>The expansion of railroads made cattle ranching more profitable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312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the U.S. became more urbanized back east, the demand for store-bought beef increased</a:t>
            </a:r>
          </a:p>
          <a:p>
            <a:r>
              <a:rPr lang="en-US" dirty="0" smtClean="0"/>
              <a:t>After the Civil War, Chicago became an important meat packing center due to its location as a railroad hub</a:t>
            </a:r>
          </a:p>
          <a:p>
            <a:r>
              <a:rPr lang="en-US" dirty="0" smtClean="0"/>
              <a:t>Beef that was processed in Chicago was shipped back east</a:t>
            </a:r>
          </a:p>
          <a:p>
            <a:r>
              <a:rPr lang="en-US" dirty="0" smtClean="0"/>
              <a:t>By the late 1800s the invention of barbed wire allowed for the fencing of the open range and cattle-raising became a more settled operation.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89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96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Great Plains are located in the west-central USA</a:t>
            </a:r>
          </a:p>
          <a:p>
            <a:r>
              <a:rPr lang="en-US" dirty="0" smtClean="0"/>
              <a:t>For centuries, numerous Indians lived in villages or nomadic communities</a:t>
            </a:r>
          </a:p>
          <a:p>
            <a:r>
              <a:rPr lang="en-US" dirty="0" smtClean="0"/>
              <a:t>Tribes such as the Sioux and the Cheyenne were nomadic, and gathered wild foods and hunted.</a:t>
            </a:r>
          </a:p>
          <a:p>
            <a:r>
              <a:rPr lang="en-US" dirty="0" smtClean="0"/>
              <a:t>The Spanish introduced horses to the Great Plains Indians, as far back as the late 1500s</a:t>
            </a:r>
          </a:p>
        </p:txBody>
      </p:sp>
    </p:spTree>
    <p:extLst>
      <p:ext uri="{BB962C8B-B14F-4D97-AF65-F5344CB8AC3E}">
        <p14:creationId xmlns:p14="http://schemas.microsoft.com/office/powerpoint/2010/main" val="2154347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Guns and horses changed Great Plains Indian life by allowing them to hunt buffalo over extended distances</a:t>
            </a:r>
          </a:p>
          <a:p>
            <a:r>
              <a:rPr lang="en-US" dirty="0" smtClean="0"/>
              <a:t>By the 1700s, many of the Great Plains tribes had adopted a buffalo-oriented economy</a:t>
            </a:r>
          </a:p>
          <a:p>
            <a:r>
              <a:rPr lang="en-US" dirty="0" smtClean="0"/>
              <a:t>The Great Plains Indians did not have the same ideas about property lines as did Europeans and Americans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81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White (American) settlers argued that Indians had forfeited their claims to the Great Plains since these nomadic tribes had not “settled” the land</a:t>
            </a:r>
          </a:p>
          <a:p>
            <a:r>
              <a:rPr lang="en-US" dirty="0" smtClean="0"/>
              <a:t>By the mid-1800s, Americans developed strong economic incentives to move west of the Mississippi River.</a:t>
            </a:r>
          </a:p>
          <a:p>
            <a:r>
              <a:rPr lang="en-US" dirty="0" smtClean="0"/>
              <a:t>Many Americans aspired to be land-owning farmer</a:t>
            </a:r>
          </a:p>
          <a:p>
            <a:r>
              <a:rPr lang="en-US" dirty="0" smtClean="0"/>
              <a:t>Many were lured by the prospects of finding gold and silver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99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Also, by the mid-1800s, railroads were becoming common east of the Mississippi River.</a:t>
            </a:r>
          </a:p>
          <a:p>
            <a:r>
              <a:rPr lang="en-US" dirty="0" smtClean="0"/>
              <a:t>By the 1850s, there was political pressure to build a transcontinental railroad, a rail road that would link the east coast of the U.S. with the west coast, that is</a:t>
            </a:r>
          </a:p>
          <a:p>
            <a:r>
              <a:rPr lang="en-US" dirty="0" smtClean="0"/>
              <a:t>In the 1830s, however, the Federal Government had designated all of the Great Plains as a giant Indian reservation, in other words, a land set-aside for Indians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390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the 1850s, however, the U.S. government changed policy and made treaties that set boundaries for the various Indian tribes</a:t>
            </a:r>
          </a:p>
          <a:p>
            <a:r>
              <a:rPr lang="en-US" dirty="0" smtClean="0"/>
              <a:t>Many Great Plains Indians rejected these new policies</a:t>
            </a:r>
          </a:p>
          <a:p>
            <a:r>
              <a:rPr lang="en-US" dirty="0" smtClean="0"/>
              <a:t>In 1864, U.S. troops massacred hundreds of Cheyenne Indians at Sand Creek, Colorado</a:t>
            </a:r>
          </a:p>
          <a:p>
            <a:r>
              <a:rPr lang="en-US" dirty="0" smtClean="0"/>
              <a:t>Violent clashes between U.S. forces and Indians would continue</a:t>
            </a:r>
          </a:p>
          <a:p>
            <a:r>
              <a:rPr lang="en-US" dirty="0" smtClean="0"/>
              <a:t>In 1866, Sioux warrior Crazy Horse led an ambush of U.S. troops in what is now Wyoming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26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Per an 1868 treaty, the U.S. kept the Sioux restricted to an area near the Missouri River</a:t>
            </a:r>
          </a:p>
          <a:p>
            <a:r>
              <a:rPr lang="en-US" dirty="0" smtClean="0"/>
              <a:t>Most treaties did not last long, and conflict resumed</a:t>
            </a:r>
          </a:p>
          <a:p>
            <a:r>
              <a:rPr lang="en-US" dirty="0" smtClean="0"/>
              <a:t>In the early 1870s, Americans began moving into the Black Hills (Sioux Territory)  due to discoveries of gold</a:t>
            </a:r>
          </a:p>
          <a:p>
            <a:r>
              <a:rPr lang="en-US" dirty="0" smtClean="0"/>
              <a:t>In 1876, Sioux and Cheyenne defeated U.S. forces under George Custer at Little Big Horn in Montana. Custer and his 7</a:t>
            </a:r>
            <a:r>
              <a:rPr lang="en-US" baseline="30000" dirty="0" smtClean="0"/>
              <a:t>th</a:t>
            </a:r>
            <a:r>
              <a:rPr lang="en-US" dirty="0" smtClean="0"/>
              <a:t> Cavalry force were all killed.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11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became known as “Custer’s Last Stand.”</a:t>
            </a:r>
          </a:p>
          <a:p>
            <a:r>
              <a:rPr lang="en-US" dirty="0" smtClean="0"/>
              <a:t>In fact, it should have been called “Custer’s Last Mistake” in that he divided his forces and walked into an Indian trap</a:t>
            </a:r>
          </a:p>
          <a:p>
            <a:r>
              <a:rPr lang="en-US" dirty="0" smtClean="0"/>
              <a:t>Sioux forces under Crazy Horse and Sitting Bull were eventually defeated, however.</a:t>
            </a:r>
          </a:p>
          <a:p>
            <a:r>
              <a:rPr lang="en-US" dirty="0" smtClean="0"/>
              <a:t>In 1887, the U.S. government passed the “Dawes Act,” an act seeking to “Americanize” the Indians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21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the Dawes Act, reservation lands were parceled out to individual Indian families, 160 acres each</a:t>
            </a:r>
          </a:p>
          <a:p>
            <a:r>
              <a:rPr lang="en-US" dirty="0" smtClean="0"/>
              <a:t>Other reservation lands were sold to settler, and the proceeds were supposed to be used for Indian agricultural development</a:t>
            </a:r>
          </a:p>
          <a:p>
            <a:r>
              <a:rPr lang="en-US" dirty="0" smtClean="0"/>
              <a:t>By 1932, two-thirds of these lands belonged to white settlers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76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789</Words>
  <Application>Microsoft Macintosh PowerPoint</Application>
  <PresentationFormat>On-screen Show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Ch5, Changes on the Western Frontier Section 1: Cultures Clash on the Prairie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7</cp:revision>
  <dcterms:created xsi:type="dcterms:W3CDTF">2012-01-17T22:57:43Z</dcterms:created>
  <dcterms:modified xsi:type="dcterms:W3CDTF">2012-01-17T23:50:21Z</dcterms:modified>
</cp:coreProperties>
</file>