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7" d="100"/>
          <a:sy n="77" d="100"/>
        </p:scale>
        <p:origin x="-200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heme" Target="theme/theme1.xml"/><Relationship Id="rId21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printerSettings" Target="printerSettings/printerSettings1.bin"/><Relationship Id="rId18" Type="http://schemas.openxmlformats.org/officeDocument/2006/relationships/presProps" Target="presProps.xml"/><Relationship Id="rId1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300D9-B971-6144-85C5-B13EA6415281}" type="datetimeFigureOut">
              <a:rPr lang="en-US" smtClean="0"/>
              <a:t>1/29/12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686AA-7103-C744-B97B-36AED1642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34998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300D9-B971-6144-85C5-B13EA6415281}" type="datetimeFigureOut">
              <a:rPr lang="en-US" smtClean="0"/>
              <a:t>1/29/12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686AA-7103-C744-B97B-36AED1642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50164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300D9-B971-6144-85C5-B13EA6415281}" type="datetimeFigureOut">
              <a:rPr lang="en-US" smtClean="0"/>
              <a:t>1/29/12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686AA-7103-C744-B97B-36AED1642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53696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300D9-B971-6144-85C5-B13EA6415281}" type="datetimeFigureOut">
              <a:rPr lang="en-US" smtClean="0"/>
              <a:t>1/29/12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686AA-7103-C744-B97B-36AED1642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41840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300D9-B971-6144-85C5-B13EA6415281}" type="datetimeFigureOut">
              <a:rPr lang="en-US" smtClean="0"/>
              <a:t>1/29/12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686AA-7103-C744-B97B-36AED1642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30985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300D9-B971-6144-85C5-B13EA6415281}" type="datetimeFigureOut">
              <a:rPr lang="en-US" smtClean="0"/>
              <a:t>1/29/12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686AA-7103-C744-B97B-36AED1642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30039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300D9-B971-6144-85C5-B13EA6415281}" type="datetimeFigureOut">
              <a:rPr lang="en-US" smtClean="0"/>
              <a:t>1/29/12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686AA-7103-C744-B97B-36AED1642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74646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300D9-B971-6144-85C5-B13EA6415281}" type="datetimeFigureOut">
              <a:rPr lang="en-US" smtClean="0"/>
              <a:t>1/29/12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686AA-7103-C744-B97B-36AED1642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32300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300D9-B971-6144-85C5-B13EA6415281}" type="datetimeFigureOut">
              <a:rPr lang="en-US" smtClean="0"/>
              <a:t>1/29/12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686AA-7103-C744-B97B-36AED1642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84700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300D9-B971-6144-85C5-B13EA6415281}" type="datetimeFigureOut">
              <a:rPr lang="en-US" smtClean="0"/>
              <a:t>1/29/12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686AA-7103-C744-B97B-36AED1642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01598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300D9-B971-6144-85C5-B13EA6415281}" type="datetimeFigureOut">
              <a:rPr lang="en-US" smtClean="0"/>
              <a:t>1/29/12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686AA-7103-C744-B97B-36AED1642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26432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8300D9-B971-6144-85C5-B13EA6415281}" type="datetimeFigureOut">
              <a:rPr lang="en-US" smtClean="0"/>
              <a:t>1/29/12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4686AA-7103-C744-B97B-36AED1642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13628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Age of Exploration</a:t>
            </a:r>
            <a:br>
              <a:rPr lang="en-US" dirty="0" smtClean="0"/>
            </a:br>
            <a:r>
              <a:rPr lang="en-US" dirty="0" smtClean="0"/>
              <a:t>Part II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543682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16. The Spanish system of </a:t>
            </a:r>
            <a:r>
              <a:rPr lang="en-US" dirty="0" err="1" smtClean="0"/>
              <a:t>Encomienda</a:t>
            </a:r>
            <a:r>
              <a:rPr lang="en-US" dirty="0" smtClean="0"/>
              <a:t> forced Indians into what?</a:t>
            </a:r>
          </a:p>
          <a:p>
            <a:r>
              <a:rPr lang="en-US" dirty="0" smtClean="0"/>
              <a:t>Labor service for the Spanish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17. What happened to much of the Indian population due to the Spanish arrival and conquest?</a:t>
            </a:r>
          </a:p>
          <a:p>
            <a:r>
              <a:rPr lang="en-US" dirty="0" smtClean="0"/>
              <a:t>Mass death by disease, forced labor, and starvation.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765414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smtClean="0"/>
              <a:t>18. Why did so many thousands and thousands of Indians die of disease?</a:t>
            </a:r>
          </a:p>
          <a:p>
            <a:r>
              <a:rPr lang="en-US" dirty="0" smtClean="0"/>
              <a:t>Separated for centuries from people in the Old World, American Indians had immunity systems that could not cope with the microbes brought in by the Spanish and their livestock.</a:t>
            </a:r>
          </a:p>
          <a:p>
            <a:r>
              <a:rPr lang="en-US" dirty="0" smtClean="0"/>
              <a:t>Illnesses such as smallpox, measles, typhus, and influenza by the thousands</a:t>
            </a:r>
          </a:p>
          <a:p>
            <a:r>
              <a:rPr lang="en-US" dirty="0" smtClean="0"/>
              <a:t>Much of the Indian population in the Caribbean islands died of diseases caught from the Spanish.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599750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19. Where did Spaniards find great quantities of silver?</a:t>
            </a:r>
          </a:p>
          <a:p>
            <a:r>
              <a:rPr lang="en-US" dirty="0" smtClean="0"/>
              <a:t>Mexico and Bolivia</a:t>
            </a:r>
          </a:p>
          <a:p>
            <a:r>
              <a:rPr lang="en-US" dirty="0" smtClean="0"/>
              <a:t>Gold was also found in South America</a:t>
            </a:r>
          </a:p>
          <a:p>
            <a:r>
              <a:rPr lang="en-US" dirty="0" smtClean="0"/>
              <a:t>Spain amassed great quantities of precious metals, and for a time, became Europe’s richest land.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876813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 smtClean="0"/>
              <a:t>20. What was the Columbian Exchange?</a:t>
            </a:r>
          </a:p>
          <a:p>
            <a:r>
              <a:rPr lang="en-US" dirty="0" smtClean="0"/>
              <a:t>The swapping of plants, animals, and livestock between the Old and New worlds</a:t>
            </a:r>
          </a:p>
          <a:p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21. What were some New World plants that were introduced to Europe?</a:t>
            </a:r>
          </a:p>
          <a:p>
            <a:r>
              <a:rPr lang="en-US" dirty="0" smtClean="0"/>
              <a:t>Potatoes, corn, tobacco, Pumpkins, tomatoes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22. What animals were introduced by the Spanish into the New World?</a:t>
            </a:r>
          </a:p>
          <a:p>
            <a:r>
              <a:rPr lang="en-US" dirty="0" smtClean="0"/>
              <a:t>Horses and pigs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816885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 smtClean="0"/>
              <a:t>23. Whose expedition first circled (circumnavigated) the Earth?</a:t>
            </a:r>
          </a:p>
          <a:p>
            <a:r>
              <a:rPr lang="en-US" dirty="0" smtClean="0"/>
              <a:t>Ferdinand Magellan’s</a:t>
            </a:r>
          </a:p>
          <a:p>
            <a:r>
              <a:rPr lang="en-US" dirty="0" smtClean="0"/>
              <a:t>Magellan’s expedition sailed from 1519 to 1521.</a:t>
            </a:r>
          </a:p>
          <a:p>
            <a:r>
              <a:rPr lang="en-US" dirty="0" smtClean="0"/>
              <a:t>Magellan died </a:t>
            </a:r>
            <a:r>
              <a:rPr lang="en-US" dirty="0" err="1" smtClean="0"/>
              <a:t>enroute</a:t>
            </a:r>
            <a:r>
              <a:rPr lang="en-US" dirty="0" smtClean="0"/>
              <a:t> but a few of his ships made it back to Spain in 1521.</a:t>
            </a:r>
          </a:p>
          <a:p>
            <a:r>
              <a:rPr lang="en-US" dirty="0" smtClean="0"/>
              <a:t>His expedition sailed from Spain, sailed around South America, crossed the Pacific and Indian Oceans, sailed around Africa and back to Spain.</a:t>
            </a:r>
          </a:p>
          <a:p>
            <a:r>
              <a:rPr lang="en-US" dirty="0" smtClean="0"/>
              <a:t>Magellan himself was killed by natives in the Philippine Islands, a future Spanish colony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563048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67231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en-US" dirty="0" smtClean="0"/>
              <a:t>To maintain access to the spice trade, who did the Portuguese battle on the high seas?</a:t>
            </a:r>
          </a:p>
          <a:p>
            <a:r>
              <a:rPr lang="en-US" dirty="0" smtClean="0"/>
              <a:t>Muslim and Indian sailors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2. In 1510, what did Portugal establish on the West Coast of India</a:t>
            </a:r>
            <a:r>
              <a:rPr lang="en-US" dirty="0" smtClean="0"/>
              <a:t>?</a:t>
            </a:r>
          </a:p>
          <a:p>
            <a:r>
              <a:rPr lang="en-US" dirty="0" smtClean="0"/>
              <a:t>A port city, a port that made spice shipping more efficient.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50706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smtClean="0"/>
              <a:t>3. How did Christopher Columbus seek to find trade routes to Asia?</a:t>
            </a:r>
          </a:p>
          <a:p>
            <a:r>
              <a:rPr lang="en-US" dirty="0" smtClean="0"/>
              <a:t>By sailing west across the Atlantic Ocean</a:t>
            </a:r>
          </a:p>
          <a:p>
            <a:r>
              <a:rPr lang="en-US" dirty="0" smtClean="0"/>
              <a:t>Columbus thought China, India, Japan, and the Spice Islands were only 2000 miles or so west of Spain, about a month’s sailing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dirty="0" smtClean="0"/>
              <a:t>4. Who financed Columbus’s 1492 expedition?</a:t>
            </a:r>
          </a:p>
          <a:p>
            <a:r>
              <a:rPr lang="en-US" dirty="0" smtClean="0"/>
              <a:t>Queen Isabella of Spain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10518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5. In October 1492, after a westward voyage of a month or so, where did Columbus land?</a:t>
            </a:r>
          </a:p>
          <a:p>
            <a:r>
              <a:rPr lang="en-US" dirty="0" smtClean="0"/>
              <a:t>Islands in the Caribbean region, probably the Bahamas, a group of islands off the east coast of Florida</a:t>
            </a:r>
          </a:p>
          <a:p>
            <a:r>
              <a:rPr lang="en-US" dirty="0" smtClean="0"/>
              <a:t>Columbus thought he had reached East Asia</a:t>
            </a:r>
          </a:p>
          <a:p>
            <a:r>
              <a:rPr lang="en-US" dirty="0" smtClean="0"/>
              <a:t>Columbus called the natives, “Indians.”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282137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6. How many voyages did Columbus make to the Americas?</a:t>
            </a:r>
          </a:p>
          <a:p>
            <a:r>
              <a:rPr lang="en-US" dirty="0" smtClean="0"/>
              <a:t>Four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7. What did Columbus never understand?</a:t>
            </a:r>
          </a:p>
          <a:p>
            <a:r>
              <a:rPr lang="en-US" dirty="0" smtClean="0"/>
              <a:t>He didn’t know that he had stumbled onto the islands associated with the North and South American land masses</a:t>
            </a:r>
          </a:p>
          <a:p>
            <a:r>
              <a:rPr lang="en-US" dirty="0" smtClean="0"/>
              <a:t>He called these islands the “Indies.” We call them the “West Indies.”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21543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 smtClean="0"/>
              <a:t>8. What did other European explorers figure out that Columbus never did?</a:t>
            </a:r>
          </a:p>
          <a:p>
            <a:r>
              <a:rPr lang="en-US" dirty="0" smtClean="0"/>
              <a:t>That Columbus had “discovered” lands previously unknown to Europe</a:t>
            </a:r>
          </a:p>
          <a:p>
            <a:r>
              <a:rPr lang="en-US" dirty="0" smtClean="0"/>
              <a:t>North and South America became known as the </a:t>
            </a:r>
            <a:r>
              <a:rPr lang="en-US" i="1" dirty="0" smtClean="0"/>
              <a:t>New World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dirty="0" smtClean="0"/>
              <a:t>9. Where does the name </a:t>
            </a:r>
            <a:r>
              <a:rPr lang="en-US" i="1" dirty="0" smtClean="0"/>
              <a:t>America</a:t>
            </a:r>
            <a:r>
              <a:rPr lang="en-US" dirty="0" smtClean="0"/>
              <a:t> come from?</a:t>
            </a:r>
          </a:p>
          <a:p>
            <a:r>
              <a:rPr lang="en-US" dirty="0" err="1" smtClean="0"/>
              <a:t>Amerigo</a:t>
            </a:r>
            <a:r>
              <a:rPr lang="en-US" dirty="0" smtClean="0"/>
              <a:t> Vespucci, an Italian explorer</a:t>
            </a:r>
          </a:p>
          <a:p>
            <a:r>
              <a:rPr lang="en-US" dirty="0" smtClean="0"/>
              <a:t>His writings apparently helped in the realization that these lands were “new” to Europe.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97412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10. Who were the Conquistadors?</a:t>
            </a:r>
          </a:p>
          <a:p>
            <a:r>
              <a:rPr lang="en-US" dirty="0" smtClean="0"/>
              <a:t>Spanish explorers and Conquerors who established Spanish control over much of the New World, particularly South and Central America.</a:t>
            </a:r>
          </a:p>
          <a:p>
            <a:r>
              <a:rPr lang="en-US" dirty="0" smtClean="0"/>
              <a:t>Today, much of the New World is Spanish-speaking and a part of </a:t>
            </a:r>
            <a:r>
              <a:rPr lang="en-US" i="1" dirty="0" smtClean="0"/>
              <a:t>Latin America.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5048203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11. What Indian Empire controlled much of Mexico when the Spanish arrived in the mid-1500s?</a:t>
            </a:r>
          </a:p>
          <a:p>
            <a:r>
              <a:rPr lang="en-US" dirty="0" smtClean="0"/>
              <a:t>The Aztecs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12. Who conquered the Aztecs?</a:t>
            </a:r>
          </a:p>
          <a:p>
            <a:r>
              <a:rPr lang="en-US" dirty="0" err="1" smtClean="0"/>
              <a:t>Hernan</a:t>
            </a:r>
            <a:r>
              <a:rPr lang="en-US" dirty="0" smtClean="0"/>
              <a:t> Cortes of Spain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932567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en-US" dirty="0" smtClean="0"/>
              <a:t>13. What Indian Empire controlled much of the Peruvian Andes in South America when the Spanish arrived?</a:t>
            </a:r>
          </a:p>
          <a:p>
            <a:r>
              <a:rPr lang="en-US" dirty="0" smtClean="0"/>
              <a:t>The Incas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14. Who conquered the Incas?</a:t>
            </a:r>
          </a:p>
          <a:p>
            <a:r>
              <a:rPr lang="en-US" dirty="0" smtClean="0"/>
              <a:t>Francisco Pizarro of Spain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15. Which country took over the part of South America that became Brazil?</a:t>
            </a:r>
          </a:p>
          <a:p>
            <a:r>
              <a:rPr lang="en-US" dirty="0" smtClean="0"/>
              <a:t>Portugal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94473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728</Words>
  <Application>Microsoft Macintosh PowerPoint</Application>
  <PresentationFormat>On-screen Show (4:3)</PresentationFormat>
  <Paragraphs>72</Paragraphs>
  <Slides>15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Office Theme</vt:lpstr>
      <vt:lpstr>Age of Exploration Part II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BBCOE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Mark Leavins</dc:creator>
  <cp:lastModifiedBy>Mark Leavins</cp:lastModifiedBy>
  <cp:revision>7</cp:revision>
  <dcterms:created xsi:type="dcterms:W3CDTF">2012-01-30T00:09:46Z</dcterms:created>
  <dcterms:modified xsi:type="dcterms:W3CDTF">2012-01-30T01:07:43Z</dcterms:modified>
</cp:coreProperties>
</file>

<file path=docProps/thumbnail.jpeg>
</file>