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7" d="100"/>
          <a:sy n="77" d="100"/>
        </p:scale>
        <p:origin x="-200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printerSettings" Target="printerSettings/printerSettings1.bin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940745-3547-6D40-9E6B-D9051B442064}" type="datetimeFigureOut">
              <a:rPr lang="en-US" smtClean="0"/>
              <a:t>1/29/12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47BD2-0AF8-1F42-A451-F6D99A31BE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23712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940745-3547-6D40-9E6B-D9051B442064}" type="datetimeFigureOut">
              <a:rPr lang="en-US" smtClean="0"/>
              <a:t>1/29/12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47BD2-0AF8-1F42-A451-F6D99A31BE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73714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940745-3547-6D40-9E6B-D9051B442064}" type="datetimeFigureOut">
              <a:rPr lang="en-US" smtClean="0"/>
              <a:t>1/29/12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47BD2-0AF8-1F42-A451-F6D99A31BE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53059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940745-3547-6D40-9E6B-D9051B442064}" type="datetimeFigureOut">
              <a:rPr lang="en-US" smtClean="0"/>
              <a:t>1/29/12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47BD2-0AF8-1F42-A451-F6D99A31BE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16735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940745-3547-6D40-9E6B-D9051B442064}" type="datetimeFigureOut">
              <a:rPr lang="en-US" smtClean="0"/>
              <a:t>1/29/12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47BD2-0AF8-1F42-A451-F6D99A31BE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52441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940745-3547-6D40-9E6B-D9051B442064}" type="datetimeFigureOut">
              <a:rPr lang="en-US" smtClean="0"/>
              <a:t>1/29/12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47BD2-0AF8-1F42-A451-F6D99A31BE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43506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940745-3547-6D40-9E6B-D9051B442064}" type="datetimeFigureOut">
              <a:rPr lang="en-US" smtClean="0"/>
              <a:t>1/29/12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47BD2-0AF8-1F42-A451-F6D99A31BE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07638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940745-3547-6D40-9E6B-D9051B442064}" type="datetimeFigureOut">
              <a:rPr lang="en-US" smtClean="0"/>
              <a:t>1/29/12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47BD2-0AF8-1F42-A451-F6D99A31BE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39622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940745-3547-6D40-9E6B-D9051B442064}" type="datetimeFigureOut">
              <a:rPr lang="en-US" smtClean="0"/>
              <a:t>1/29/12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47BD2-0AF8-1F42-A451-F6D99A31BE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49049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940745-3547-6D40-9E6B-D9051B442064}" type="datetimeFigureOut">
              <a:rPr lang="en-US" smtClean="0"/>
              <a:t>1/29/12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47BD2-0AF8-1F42-A451-F6D99A31BE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97584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940745-3547-6D40-9E6B-D9051B442064}" type="datetimeFigureOut">
              <a:rPr lang="en-US" smtClean="0"/>
              <a:t>1/29/12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47BD2-0AF8-1F42-A451-F6D99A31BE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0579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940745-3547-6D40-9E6B-D9051B442064}" type="datetimeFigureOut">
              <a:rPr lang="en-US" smtClean="0"/>
              <a:t>1/29/12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D47BD2-0AF8-1F42-A451-F6D99A31BE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71367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Age of Exploration</a:t>
            </a:r>
            <a:br>
              <a:rPr lang="en-US" dirty="0" smtClean="0"/>
            </a:br>
            <a:r>
              <a:rPr lang="en-US" dirty="0" smtClean="0"/>
              <a:t>Part III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91155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514350" indent="-514350">
              <a:buAutoNum type="arabicPeriod"/>
            </a:pPr>
            <a:r>
              <a:rPr lang="en-US" dirty="0" smtClean="0"/>
              <a:t>What other countries sought access to the Spice Trade in Asia?</a:t>
            </a:r>
          </a:p>
          <a:p>
            <a:r>
              <a:rPr lang="en-US" dirty="0" smtClean="0"/>
              <a:t>The Netherlands (aka Holland “The Dutch”)</a:t>
            </a:r>
          </a:p>
          <a:p>
            <a:r>
              <a:rPr lang="en-US" dirty="0" smtClean="0"/>
              <a:t>England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2. Where in North America did the Dutch establish a colony?</a:t>
            </a:r>
          </a:p>
          <a:p>
            <a:r>
              <a:rPr lang="en-US" dirty="0" smtClean="0"/>
              <a:t>The area that became New York City</a:t>
            </a:r>
          </a:p>
          <a:p>
            <a:r>
              <a:rPr lang="en-US" dirty="0" smtClean="0"/>
              <a:t>The Dutch “bought” Manhattan Island from Indians and named it New Amsterdam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2930279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en-US" dirty="0" smtClean="0"/>
              <a:t>3. What parts of North America did France colonize?</a:t>
            </a:r>
          </a:p>
          <a:p>
            <a:r>
              <a:rPr lang="en-US" dirty="0" smtClean="0"/>
              <a:t>Canada (Eastern Canada, in particular)</a:t>
            </a:r>
          </a:p>
          <a:p>
            <a:r>
              <a:rPr lang="en-US" dirty="0" smtClean="0"/>
              <a:t>Mississippi River Valley</a:t>
            </a:r>
          </a:p>
          <a:p>
            <a:r>
              <a:rPr lang="en-US" dirty="0" smtClean="0"/>
              <a:t>Parts of the Gulf Coast</a:t>
            </a:r>
          </a:p>
          <a:p>
            <a:r>
              <a:rPr lang="en-US" dirty="0" smtClean="0"/>
              <a:t>Parts of the West Indies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4. In 1702, the French </a:t>
            </a:r>
            <a:r>
              <a:rPr lang="en-US" dirty="0" err="1" smtClean="0"/>
              <a:t>LeMoyne</a:t>
            </a:r>
            <a:r>
              <a:rPr lang="en-US" dirty="0" smtClean="0"/>
              <a:t> brothers founded what city on the Gulf Coast?</a:t>
            </a:r>
          </a:p>
          <a:p>
            <a:r>
              <a:rPr lang="en-US" dirty="0" smtClean="0"/>
              <a:t>Mobile (Fort Louis de la Mobile) at 27 Mile Bluff on the Mobile River.</a:t>
            </a:r>
          </a:p>
          <a:p>
            <a:r>
              <a:rPr lang="en-US" dirty="0" smtClean="0"/>
              <a:t>Mobile was moved to its current location by the French in 1711.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9037668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US" dirty="0" smtClean="0"/>
              <a:t>5. The </a:t>
            </a:r>
            <a:r>
              <a:rPr lang="en-US" dirty="0" err="1" smtClean="0"/>
              <a:t>LeMoyne</a:t>
            </a:r>
            <a:r>
              <a:rPr lang="en-US" dirty="0" smtClean="0"/>
              <a:t> brothers (Bienville and </a:t>
            </a:r>
            <a:r>
              <a:rPr lang="en-US" dirty="0" err="1" smtClean="0"/>
              <a:t>D’Iberville</a:t>
            </a:r>
            <a:r>
              <a:rPr lang="en-US" dirty="0" smtClean="0"/>
              <a:t>) also established what city at the mouth of the Mississippi River?</a:t>
            </a:r>
          </a:p>
          <a:p>
            <a:r>
              <a:rPr lang="en-US" dirty="0" smtClean="0"/>
              <a:t>New Orleans  (</a:t>
            </a:r>
            <a:r>
              <a:rPr lang="en-US" dirty="0" err="1" smtClean="0"/>
              <a:t>Nawlins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6. What was mercantilism?</a:t>
            </a:r>
          </a:p>
          <a:p>
            <a:r>
              <a:rPr lang="en-US" dirty="0" smtClean="0"/>
              <a:t>An idea about commerce in which a nation establishes overseas colonies to provide raw materials for the Mother Country</a:t>
            </a:r>
          </a:p>
          <a:p>
            <a:r>
              <a:rPr lang="en-US" dirty="0" smtClean="0"/>
              <a:t>The mother country, in turn, would manufacture finished goods and sell them to the colonies and other countries</a:t>
            </a:r>
          </a:p>
          <a:p>
            <a:r>
              <a:rPr lang="en-US" dirty="0" smtClean="0"/>
              <a:t>Under mercantilism, the mother country sought to accumulate as much gold as possible</a:t>
            </a:r>
          </a:p>
          <a:p>
            <a:r>
              <a:rPr lang="en-US" dirty="0" smtClean="0"/>
              <a:t>Precious metals were seen as the source of wealth.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8188887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dirty="0" smtClean="0"/>
              <a:t>7. Which countries practiced mercantilism to some degree?</a:t>
            </a:r>
          </a:p>
          <a:p>
            <a:r>
              <a:rPr lang="en-US" dirty="0" smtClean="0"/>
              <a:t>France, England, Spain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8. What is a </a:t>
            </a:r>
            <a:r>
              <a:rPr lang="en-US" i="1" dirty="0" smtClean="0"/>
              <a:t>Balance of Trade</a:t>
            </a:r>
            <a:r>
              <a:rPr lang="en-US" dirty="0" smtClean="0"/>
              <a:t>?</a:t>
            </a:r>
          </a:p>
          <a:p>
            <a:r>
              <a:rPr lang="en-US" dirty="0" smtClean="0"/>
              <a:t>The difference between what a country exports and what a country imports</a:t>
            </a:r>
          </a:p>
          <a:p>
            <a:r>
              <a:rPr lang="en-US" dirty="0" smtClean="0"/>
              <a:t>Mercantilists wanted their country’s exports to exceed imports</a:t>
            </a:r>
          </a:p>
          <a:p>
            <a:r>
              <a:rPr lang="en-US" dirty="0" smtClean="0"/>
              <a:t>If exports were greater than imports, then that country’s gold inventory </a:t>
            </a:r>
            <a:r>
              <a:rPr lang="en-US" smtClean="0"/>
              <a:t>would increase.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2814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294</Words>
  <Application>Microsoft Macintosh PowerPoint</Application>
  <PresentationFormat>On-screen Show (4:3)</PresentationFormat>
  <Paragraphs>32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Age of Exploration Part III</vt:lpstr>
      <vt:lpstr>PowerPoint Presentation</vt:lpstr>
      <vt:lpstr>PowerPoint Presentation</vt:lpstr>
      <vt:lpstr>PowerPoint Presentation</vt:lpstr>
      <vt:lpstr>PowerPoint Presentation</vt:lpstr>
    </vt:vector>
  </TitlesOfParts>
  <Company>BBCOE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Mark Leavins</dc:creator>
  <cp:lastModifiedBy>Mark Leavins</cp:lastModifiedBy>
  <cp:revision>5</cp:revision>
  <dcterms:created xsi:type="dcterms:W3CDTF">2012-01-30T01:15:32Z</dcterms:created>
  <dcterms:modified xsi:type="dcterms:W3CDTF">2012-01-30T01:29:30Z</dcterms:modified>
</cp:coreProperties>
</file>

<file path=docProps/thumbnail.jpeg>
</file>