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6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9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3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4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06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3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7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11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9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7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6C92-FF85-2F48-A7FD-7351B1143747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B2048-220D-E64D-8D93-DB1332129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08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Exploration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Mid-1400s to the Late-1700s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97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was the Age of Exploration?</a:t>
            </a:r>
          </a:p>
          <a:p>
            <a:r>
              <a:rPr lang="en-US" dirty="0" smtClean="0"/>
              <a:t>A period in which Europeans sent out explorers and merchants to find and establish new trade routes, and sources of products</a:t>
            </a:r>
          </a:p>
          <a:p>
            <a:r>
              <a:rPr lang="en-US" dirty="0" smtClean="0"/>
              <a:t>European exploration involved trade with Asians plus the establishment of colonies in the Americas.</a:t>
            </a:r>
          </a:p>
          <a:p>
            <a:r>
              <a:rPr lang="en-US" dirty="0" smtClean="0"/>
              <a:t>The Age of Exploration lasted from the mid-1400s to the end of the 1700s.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50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Ocean-going sailing ships were the primary vehicles of the Age of Exploration</a:t>
            </a:r>
          </a:p>
          <a:p>
            <a:r>
              <a:rPr lang="en-US" dirty="0" smtClean="0"/>
              <a:t>In many ways, the Age of Exploration made Western Civilization a global civilization</a:t>
            </a:r>
          </a:p>
          <a:p>
            <a:pPr marL="0" indent="0">
              <a:buNone/>
            </a:pPr>
            <a:r>
              <a:rPr lang="en-US" dirty="0" smtClean="0"/>
              <a:t>2. Who were the main European kingdom/countries that brought about the Age of Exploration?</a:t>
            </a:r>
          </a:p>
          <a:p>
            <a:r>
              <a:rPr lang="en-US" dirty="0" smtClean="0"/>
              <a:t>Portugal, Spain, The Netherlands, England,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In the 1200s, who traveled to China and wrote of what he saw and experienced?</a:t>
            </a:r>
          </a:p>
          <a:p>
            <a:r>
              <a:rPr lang="en-US" dirty="0" smtClean="0"/>
              <a:t>Marco Polo</a:t>
            </a:r>
          </a:p>
          <a:p>
            <a:r>
              <a:rPr lang="en-US" dirty="0" smtClean="0"/>
              <a:t>His writings fascinated many Europeans, including, over a century later, an Italian sailor named Christopher Columbus.</a:t>
            </a:r>
          </a:p>
          <a:p>
            <a:pPr marL="0" indent="0">
              <a:buNone/>
            </a:pPr>
            <a:r>
              <a:rPr lang="en-US" dirty="0" smtClean="0"/>
              <a:t>4. In the Middle East, who had the best access to East Asia?</a:t>
            </a:r>
          </a:p>
          <a:p>
            <a:r>
              <a:rPr lang="en-US" dirty="0" smtClean="0"/>
              <a:t>Muslim Arabs and Muslim Turks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45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5. To avoid Muslim middlemen, what was the best alternative for Europeans to get access to East Asia?</a:t>
            </a:r>
          </a:p>
          <a:p>
            <a:r>
              <a:rPr lang="en-US" dirty="0" smtClean="0"/>
              <a:t>Going to East Asia by sea</a:t>
            </a:r>
          </a:p>
          <a:p>
            <a:pPr marL="0" indent="0">
              <a:buNone/>
            </a:pPr>
            <a:r>
              <a:rPr lang="en-US" dirty="0" smtClean="0"/>
              <a:t>6. How could Europeans get to East Asia by sea in the 1400s, 1500s, and 1600s?</a:t>
            </a:r>
          </a:p>
          <a:p>
            <a:r>
              <a:rPr lang="en-US" dirty="0" smtClean="0"/>
              <a:t>By going around Africa and then going east</a:t>
            </a:r>
          </a:p>
          <a:p>
            <a:r>
              <a:rPr lang="en-US" dirty="0" smtClean="0"/>
              <a:t>It’s a very long route</a:t>
            </a:r>
          </a:p>
          <a:p>
            <a:r>
              <a:rPr lang="en-US" dirty="0" smtClean="0"/>
              <a:t>Some were tempted to try to get to Asia by sailing west across the Atlantic Ocean.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50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How did “God, Gold, and Glory” work together to inspire Europeans to explore, exploit, and settle new lands?</a:t>
            </a:r>
          </a:p>
          <a:p>
            <a:r>
              <a:rPr lang="en-US" b="1" dirty="0" smtClean="0"/>
              <a:t>God</a:t>
            </a:r>
            <a:r>
              <a:rPr lang="en-US" dirty="0" smtClean="0"/>
              <a:t>: They wanted to spread the Catholic Faith. Later, Protestants would seek to do the same with the various Protestant faiths.</a:t>
            </a:r>
          </a:p>
          <a:p>
            <a:r>
              <a:rPr lang="en-US" b="1" dirty="0" smtClean="0"/>
              <a:t>Gold</a:t>
            </a:r>
            <a:r>
              <a:rPr lang="en-US" dirty="0" smtClean="0"/>
              <a:t>: They wanted to find wealth, particularly new sources of gold and silver (precious metals)</a:t>
            </a:r>
          </a:p>
          <a:p>
            <a:r>
              <a:rPr lang="en-US" b="1" dirty="0" smtClean="0"/>
              <a:t>Glory</a:t>
            </a:r>
            <a:r>
              <a:rPr lang="en-US" dirty="0" smtClean="0"/>
              <a:t>: The Renaissance idea of personal fame inspired some to seek recognition in overseas adventures.</a:t>
            </a:r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2744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How did Portugal launch the Age of Exploration?</a:t>
            </a:r>
          </a:p>
          <a:p>
            <a:r>
              <a:rPr lang="en-US" dirty="0" smtClean="0"/>
              <a:t>Beginning in 1420, Prince Henry the Navigator sponsored Portuguese expeditions along the West Coast of Africa.</a:t>
            </a:r>
          </a:p>
          <a:p>
            <a:r>
              <a:rPr lang="en-US" dirty="0" smtClean="0"/>
              <a:t>They found gold there.</a:t>
            </a:r>
          </a:p>
          <a:p>
            <a:pPr marL="0" indent="0">
              <a:buNone/>
            </a:pPr>
            <a:r>
              <a:rPr lang="en-US" dirty="0" smtClean="0"/>
              <a:t>9. In 1488, who rounded, for Europe’s first time, the Cape of Good Hope, the most southern tip of Africa?</a:t>
            </a:r>
          </a:p>
          <a:p>
            <a:r>
              <a:rPr lang="en-US" dirty="0" err="1" smtClean="0"/>
              <a:t>Bartholomeu</a:t>
            </a:r>
            <a:r>
              <a:rPr lang="en-US" dirty="0"/>
              <a:t> </a:t>
            </a:r>
            <a:r>
              <a:rPr lang="en-US" dirty="0" smtClean="0"/>
              <a:t>Dias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62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10"/>
            </a:pPr>
            <a:r>
              <a:rPr lang="en-US" dirty="0" smtClean="0"/>
              <a:t>Who sailed around Cape of Good Hope in southern Africa, crossed the Indian Ocean, and arrived in Calicut, India in 1498?</a:t>
            </a:r>
          </a:p>
          <a:p>
            <a:r>
              <a:rPr lang="en-US" dirty="0" smtClean="0"/>
              <a:t>Vasco de Gama of Portugal</a:t>
            </a:r>
          </a:p>
          <a:p>
            <a:pPr marL="0" indent="0">
              <a:buNone/>
            </a:pPr>
            <a:r>
              <a:rPr lang="en-US" dirty="0" smtClean="0"/>
              <a:t>11. What did De Gama bring back to Portugal?</a:t>
            </a:r>
          </a:p>
          <a:p>
            <a:r>
              <a:rPr lang="en-US" dirty="0" smtClean="0"/>
              <a:t>Spices.</a:t>
            </a:r>
          </a:p>
          <a:p>
            <a:r>
              <a:rPr lang="en-US" dirty="0" smtClean="0"/>
              <a:t>De Gama made big money off of </a:t>
            </a:r>
            <a:r>
              <a:rPr lang="en-US" smtClean="0"/>
              <a:t>this cargo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0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470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Age of Exploration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7</cp:revision>
  <dcterms:created xsi:type="dcterms:W3CDTF">2012-01-29T22:56:24Z</dcterms:created>
  <dcterms:modified xsi:type="dcterms:W3CDTF">2012-01-29T23:24:38Z</dcterms:modified>
</cp:coreProperties>
</file>