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189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73400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5742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57387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69956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349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05975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8244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76383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0588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970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79294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EB8804-0489-C645-B733-8691B1311B9E}" type="datetimeFigureOut">
              <a:rPr lang="en-US" smtClean="0"/>
              <a:t>3/1/12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280DBB-CA99-1744-B741-A62E7C3F39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8673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American Revolution</a:t>
            </a:r>
            <a:br>
              <a:rPr lang="en-US" dirty="0" smtClean="0"/>
            </a:br>
            <a:r>
              <a:rPr lang="en-US" dirty="0" smtClean="0"/>
              <a:t>Part B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62997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15. What country conquered Mobile in 1780?</a:t>
            </a:r>
          </a:p>
          <a:p>
            <a:r>
              <a:rPr lang="en-US" dirty="0" smtClean="0"/>
              <a:t>Spain</a:t>
            </a:r>
          </a:p>
          <a:p>
            <a:r>
              <a:rPr lang="en-US" dirty="0" smtClean="0"/>
              <a:t>Under Galvez, a Spanish force took Mobile by military force</a:t>
            </a:r>
          </a:p>
          <a:p>
            <a:r>
              <a:rPr lang="en-US" dirty="0" smtClean="0"/>
              <a:t>In 1781, a British force tried to re-take Mobile but a Spanish force on the Eastern Shore of Mobile Bay stopped them at a place that came to be known as Spanish Fort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32008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16. What happened in October 1781?</a:t>
            </a:r>
          </a:p>
          <a:p>
            <a:r>
              <a:rPr lang="en-US" dirty="0" smtClean="0"/>
              <a:t>Combined French and American armies trapped, by land, a British army under Lord Cornwallis</a:t>
            </a:r>
          </a:p>
          <a:p>
            <a:r>
              <a:rPr lang="en-US" dirty="0" smtClean="0"/>
              <a:t>By sea, a French fleet under Admiral </a:t>
            </a:r>
            <a:r>
              <a:rPr lang="en-US" dirty="0" err="1" smtClean="0"/>
              <a:t>DeGrasse</a:t>
            </a:r>
            <a:r>
              <a:rPr lang="en-US" dirty="0" smtClean="0"/>
              <a:t> closed the trap by prohibiting the British Navy from rescuing Cornwallis’s army</a:t>
            </a:r>
          </a:p>
          <a:p>
            <a:pPr marL="0" indent="0">
              <a:buNone/>
            </a:pPr>
            <a:r>
              <a:rPr lang="en-US" dirty="0" smtClean="0"/>
              <a:t>17. What did Cornwallis do?</a:t>
            </a:r>
          </a:p>
          <a:p>
            <a:r>
              <a:rPr lang="en-US" dirty="0" smtClean="0"/>
              <a:t>He surrendered to George Washington, the commander-in-chief of the American Continental Army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224443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18. Cornwallis’s surrender at Yorktown, Virginia largely ended what?</a:t>
            </a:r>
          </a:p>
          <a:p>
            <a:r>
              <a:rPr lang="en-US" dirty="0" smtClean="0"/>
              <a:t>Major fighting in the American Revolutionary War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19. What ended the American Revolutionary War?</a:t>
            </a:r>
          </a:p>
          <a:p>
            <a:r>
              <a:rPr lang="en-US" dirty="0" smtClean="0"/>
              <a:t>The Treaty of Paris of 1783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54718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20. In addition to ending the war, what did the Treaty of Paris of 1783 do?</a:t>
            </a:r>
          </a:p>
          <a:p>
            <a:r>
              <a:rPr lang="en-US" dirty="0" smtClean="0"/>
              <a:t>Great Britain acknowledged and recognized the independence of each of the 13 former colonies…and the recognition and acknowledgement was for each of the 13 states individually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744699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21. Thus…with the Treaty of Paris of 1783, American independence was what?</a:t>
            </a:r>
          </a:p>
          <a:p>
            <a:r>
              <a:rPr lang="en-US" dirty="0" smtClean="0"/>
              <a:t>REAL…in that both all parties to the war were now in agreement about American independence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22. But what was very unclear?</a:t>
            </a:r>
          </a:p>
          <a:p>
            <a:pPr marL="0" indent="0">
              <a:buNone/>
            </a:pPr>
            <a:r>
              <a:rPr lang="en-US" dirty="0" smtClean="0"/>
              <a:t>The nature of the American union of states, a union of states delicately held together by the </a:t>
            </a:r>
            <a:r>
              <a:rPr lang="en-US" i="1" dirty="0" smtClean="0"/>
              <a:t>Articles </a:t>
            </a:r>
            <a:r>
              <a:rPr lang="en-US" i="1" smtClean="0"/>
              <a:t>of Confederation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1574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AutoNum type="arabicPeriod"/>
            </a:pPr>
            <a:r>
              <a:rPr lang="en-US" dirty="0"/>
              <a:t>W</a:t>
            </a:r>
            <a:r>
              <a:rPr lang="en-US" dirty="0" smtClean="0"/>
              <a:t>hat happened on July 4, 1776?</a:t>
            </a:r>
          </a:p>
          <a:p>
            <a:r>
              <a:rPr lang="en-US" dirty="0" smtClean="0"/>
              <a:t>The 2</a:t>
            </a:r>
            <a:r>
              <a:rPr lang="en-US" baseline="30000" dirty="0" smtClean="0"/>
              <a:t>nd</a:t>
            </a:r>
            <a:r>
              <a:rPr lang="en-US" dirty="0" smtClean="0"/>
              <a:t> Continental Congress adopted the </a:t>
            </a:r>
            <a:r>
              <a:rPr lang="en-US" i="1" dirty="0" smtClean="0"/>
              <a:t>Declaration of Independence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2. What did the </a:t>
            </a:r>
            <a:r>
              <a:rPr lang="en-US" i="1" dirty="0" smtClean="0"/>
              <a:t>Declaration of Independence</a:t>
            </a:r>
            <a:r>
              <a:rPr lang="en-US" dirty="0" smtClean="0"/>
              <a:t> do?</a:t>
            </a:r>
          </a:p>
          <a:p>
            <a:r>
              <a:rPr lang="en-US" dirty="0" smtClean="0"/>
              <a:t>Proclaimed that thirteen British colonies were now free and independent states from Great Britain</a:t>
            </a:r>
          </a:p>
          <a:p>
            <a:pPr marL="514350" indent="-514350">
              <a:buAutoNum type="arabicPeriod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76946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3. What is important to realize about the nature of each Colony/state being free and independent?</a:t>
            </a:r>
          </a:p>
          <a:p>
            <a:r>
              <a:rPr lang="en-US" dirty="0" smtClean="0"/>
              <a:t>Each former colony was not only free from Great Britain, but was also free from all of the other former colonies as well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64469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 smtClean="0"/>
              <a:t>4. Which 13 Colonies declared independence in the </a:t>
            </a:r>
            <a:r>
              <a:rPr lang="en-US" i="1" dirty="0" smtClean="0"/>
              <a:t>Declaration</a:t>
            </a:r>
            <a:r>
              <a:rPr lang="en-US" dirty="0" smtClean="0"/>
              <a:t>?</a:t>
            </a:r>
          </a:p>
          <a:p>
            <a:r>
              <a:rPr lang="en-US" dirty="0" smtClean="0"/>
              <a:t>New Hampshire</a:t>
            </a:r>
          </a:p>
          <a:p>
            <a:r>
              <a:rPr lang="en-US" dirty="0" smtClean="0"/>
              <a:t>Massachusetts</a:t>
            </a:r>
          </a:p>
          <a:p>
            <a:r>
              <a:rPr lang="en-US" dirty="0" smtClean="0"/>
              <a:t>Rhode Island</a:t>
            </a:r>
          </a:p>
          <a:p>
            <a:r>
              <a:rPr lang="en-US" dirty="0" smtClean="0"/>
              <a:t>Connecticut</a:t>
            </a:r>
          </a:p>
          <a:p>
            <a:r>
              <a:rPr lang="en-US" dirty="0" smtClean="0"/>
              <a:t>New York</a:t>
            </a:r>
          </a:p>
          <a:p>
            <a:r>
              <a:rPr lang="en-US" dirty="0" smtClean="0"/>
              <a:t>New Jersey</a:t>
            </a:r>
          </a:p>
          <a:p>
            <a:r>
              <a:rPr lang="en-US" dirty="0" smtClean="0"/>
              <a:t>Delaware</a:t>
            </a:r>
          </a:p>
          <a:p>
            <a:r>
              <a:rPr lang="en-US" dirty="0" smtClean="0"/>
              <a:t>Maryland</a:t>
            </a:r>
          </a:p>
          <a:p>
            <a:r>
              <a:rPr lang="en-US" dirty="0" smtClean="0"/>
              <a:t>Pennsylvania</a:t>
            </a:r>
          </a:p>
          <a:p>
            <a:r>
              <a:rPr lang="en-US" dirty="0" smtClean="0"/>
              <a:t>Virginia</a:t>
            </a:r>
          </a:p>
          <a:p>
            <a:r>
              <a:rPr lang="en-US" dirty="0" smtClean="0"/>
              <a:t>North Carolina</a:t>
            </a:r>
          </a:p>
          <a:p>
            <a:r>
              <a:rPr lang="en-US" dirty="0" smtClean="0"/>
              <a:t>South Carolina</a:t>
            </a:r>
          </a:p>
          <a:p>
            <a:r>
              <a:rPr lang="en-US" dirty="0" smtClean="0"/>
              <a:t>Georgia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02957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5. In terms of our area, which British colony did NOT declare independence?</a:t>
            </a:r>
          </a:p>
          <a:p>
            <a:r>
              <a:rPr lang="en-US" dirty="0" smtClean="0"/>
              <a:t>British West Florida</a:t>
            </a:r>
          </a:p>
          <a:p>
            <a:r>
              <a:rPr lang="en-US" dirty="0" smtClean="0"/>
              <a:t>Mobile remained a loyal British colonial city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 smtClean="0"/>
              <a:t>6. In what way did the </a:t>
            </a:r>
            <a:r>
              <a:rPr lang="en-US" i="1" dirty="0" smtClean="0"/>
              <a:t>Declaration of Independence </a:t>
            </a:r>
            <a:r>
              <a:rPr lang="en-US" dirty="0" smtClean="0"/>
              <a:t>affirm John Locke’s view of natural rights?</a:t>
            </a:r>
          </a:p>
          <a:p>
            <a:r>
              <a:rPr lang="en-US" dirty="0" smtClean="0"/>
              <a:t>By declaring that all men are created equal with the rights of “life, liberty, and the pursuit of happiness”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62931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 smtClean="0"/>
              <a:t>7. Who was the primary author of the </a:t>
            </a:r>
            <a:r>
              <a:rPr lang="en-US" i="1" dirty="0" smtClean="0"/>
              <a:t>Declaration of Independence</a:t>
            </a:r>
            <a:r>
              <a:rPr lang="en-US" dirty="0" smtClean="0"/>
              <a:t>?</a:t>
            </a:r>
          </a:p>
          <a:p>
            <a:r>
              <a:rPr lang="en-US" dirty="0" smtClean="0"/>
              <a:t>Thomas Jefferson of Virginia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8. What did the </a:t>
            </a:r>
            <a:r>
              <a:rPr lang="en-US" i="1" dirty="0" smtClean="0"/>
              <a:t>Declaration of Independence </a:t>
            </a:r>
            <a:r>
              <a:rPr lang="en-US" dirty="0" smtClean="0"/>
              <a:t>NOT do?</a:t>
            </a:r>
          </a:p>
          <a:p>
            <a:r>
              <a:rPr lang="en-US" dirty="0" smtClean="0"/>
              <a:t>It did not create an American nation</a:t>
            </a:r>
          </a:p>
          <a:p>
            <a:r>
              <a:rPr lang="en-US" dirty="0" smtClean="0"/>
              <a:t>It did not give a blueprint for American government</a:t>
            </a:r>
          </a:p>
          <a:p>
            <a:r>
              <a:rPr lang="en-US" dirty="0" smtClean="0"/>
              <a:t>It did not free the slaves</a:t>
            </a:r>
          </a:p>
          <a:p>
            <a:r>
              <a:rPr lang="en-US" dirty="0" smtClean="0"/>
              <a:t>It did not establish democracy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64753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9. From the British perspective, what had these 13 Colonies done?</a:t>
            </a:r>
          </a:p>
          <a:p>
            <a:r>
              <a:rPr lang="en-US" dirty="0" smtClean="0"/>
              <a:t>Entered into a state of rebellion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10. In short, from 1776 to 1783,Great Britain did not accept what?</a:t>
            </a:r>
          </a:p>
          <a:p>
            <a:r>
              <a:rPr lang="en-US" dirty="0" smtClean="0"/>
              <a:t>Great Britain did not accept the independence of these 13 Colonies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97067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 smtClean="0"/>
              <a:t>11. What is a major reason why these American rebels ultimately won?</a:t>
            </a:r>
          </a:p>
          <a:p>
            <a:r>
              <a:rPr lang="en-US" dirty="0" smtClean="0"/>
              <a:t>The 13 Colonies were spread out over thousands of square miles and were difficult to bring into submission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12. What advantage did George Washington’s Continental Army have against the British?</a:t>
            </a:r>
          </a:p>
          <a:p>
            <a:r>
              <a:rPr lang="en-US" dirty="0" smtClean="0"/>
              <a:t>It only had to survive and NOT LOSE</a:t>
            </a:r>
          </a:p>
          <a:p>
            <a:r>
              <a:rPr lang="en-US" dirty="0" smtClean="0"/>
              <a:t>George Washington’s army did not have to defeat the British militarily</a:t>
            </a:r>
          </a:p>
          <a:p>
            <a:r>
              <a:rPr lang="en-US" dirty="0" smtClean="0"/>
              <a:t>And Washington’s army did survive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986887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13. What important ally did the American rebels (patriots) receive in 1778?</a:t>
            </a:r>
          </a:p>
          <a:p>
            <a:r>
              <a:rPr lang="en-US" dirty="0" smtClean="0"/>
              <a:t>France entered the war on the side of the American rebels…and declared war on Great Britain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14. What other role did geography have that worked to the American advantage?</a:t>
            </a:r>
          </a:p>
          <a:p>
            <a:r>
              <a:rPr lang="en-US" dirty="0" smtClean="0"/>
              <a:t>Great Britain is a long way from North America, and in an age of sailing ships, it had a hard time managing the war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60271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703</Words>
  <Application>Microsoft Macintosh PowerPoint</Application>
  <PresentationFormat>On-screen Show (4:3)</PresentationFormat>
  <Paragraphs>74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The American Revolution Part B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 Leavins</dc:creator>
  <cp:lastModifiedBy>Mark Leavins</cp:lastModifiedBy>
  <cp:revision>6</cp:revision>
  <dcterms:created xsi:type="dcterms:W3CDTF">2012-03-01T14:11:22Z</dcterms:created>
  <dcterms:modified xsi:type="dcterms:W3CDTF">2012-03-01T14:45:26Z</dcterms:modified>
</cp:coreProperties>
</file>

<file path=docProps/thumbnail.jpeg>
</file>