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76" d="100"/>
          <a:sy n="76" d="100"/>
        </p:scale>
        <p:origin x="-2040" y="-10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heme" Target="theme/theme1.xml"/><Relationship Id="rId21"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printerSettings" Target="printerSettings/printerSettings1.bin"/><Relationship Id="rId18" Type="http://schemas.openxmlformats.org/officeDocument/2006/relationships/presProps" Target="presProps.xml"/><Relationship Id="rId19" Type="http://schemas.openxmlformats.org/officeDocument/2006/relationships/viewProps" Target="viewProp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682FDA9-D868-BC47-9DF4-1B4678CD0B4B}" type="datetimeFigureOut">
              <a:rPr lang="en-US" smtClean="0"/>
              <a:t>9/18/12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21335719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682FDA9-D868-BC47-9DF4-1B4678CD0B4B}" type="datetimeFigureOut">
              <a:rPr lang="en-US" smtClean="0"/>
              <a:t>9/18/12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275552990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682FDA9-D868-BC47-9DF4-1B4678CD0B4B}" type="datetimeFigureOut">
              <a:rPr lang="en-US" smtClean="0"/>
              <a:t>9/18/12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116092612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682FDA9-D868-BC47-9DF4-1B4678CD0B4B}" type="datetimeFigureOut">
              <a:rPr lang="en-US" smtClean="0"/>
              <a:t>9/18/12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9522868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682FDA9-D868-BC47-9DF4-1B4678CD0B4B}" type="datetimeFigureOut">
              <a:rPr lang="en-US" smtClean="0"/>
              <a:t>9/18/12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28165062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682FDA9-D868-BC47-9DF4-1B4678CD0B4B}" type="datetimeFigureOut">
              <a:rPr lang="en-US" smtClean="0"/>
              <a:t>9/18/12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1966839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682FDA9-D868-BC47-9DF4-1B4678CD0B4B}" type="datetimeFigureOut">
              <a:rPr lang="en-US" smtClean="0"/>
              <a:t>9/18/12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226898746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682FDA9-D868-BC47-9DF4-1B4678CD0B4B}" type="datetimeFigureOut">
              <a:rPr lang="en-US" smtClean="0"/>
              <a:t>9/18/12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33127483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682FDA9-D868-BC47-9DF4-1B4678CD0B4B}" type="datetimeFigureOut">
              <a:rPr lang="en-US" smtClean="0"/>
              <a:t>9/18/12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37473346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682FDA9-D868-BC47-9DF4-1B4678CD0B4B}" type="datetimeFigureOut">
              <a:rPr lang="en-US" smtClean="0"/>
              <a:t>9/18/12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238314270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682FDA9-D868-BC47-9DF4-1B4678CD0B4B}" type="datetimeFigureOut">
              <a:rPr lang="en-US" smtClean="0"/>
              <a:t>9/18/12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86549D1-BC37-684F-926A-C4791603047A}" type="slidenum">
              <a:rPr lang="en-US" smtClean="0"/>
              <a:t>‹#›</a:t>
            </a:fld>
            <a:endParaRPr lang="en-US"/>
          </a:p>
        </p:txBody>
      </p:sp>
    </p:spTree>
    <p:extLst>
      <p:ext uri="{BB962C8B-B14F-4D97-AF65-F5344CB8AC3E}">
        <p14:creationId xmlns:p14="http://schemas.microsoft.com/office/powerpoint/2010/main" val="3724146550"/>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682FDA9-D868-BC47-9DF4-1B4678CD0B4B}" type="datetimeFigureOut">
              <a:rPr lang="en-US" smtClean="0"/>
              <a:t>9/18/12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86549D1-BC37-684F-926A-C4791603047A}" type="slidenum">
              <a:rPr lang="en-US" smtClean="0"/>
              <a:t>‹#›</a:t>
            </a:fld>
            <a:endParaRPr lang="en-US"/>
          </a:p>
        </p:txBody>
      </p:sp>
    </p:spTree>
    <p:extLst>
      <p:ext uri="{BB962C8B-B14F-4D97-AF65-F5344CB8AC3E}">
        <p14:creationId xmlns:p14="http://schemas.microsoft.com/office/powerpoint/2010/main" val="358485972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The Protestant Reformation</a:t>
            </a:r>
            <a:br>
              <a:rPr lang="en-US" dirty="0" smtClean="0"/>
            </a:br>
            <a:r>
              <a:rPr lang="en-US" dirty="0" smtClean="0"/>
              <a:t>Part B</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79120915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11. What were some of Luther’s teachings that contradicted Catholic teachings?</a:t>
            </a:r>
          </a:p>
          <a:p>
            <a:r>
              <a:rPr lang="en-US" dirty="0" smtClean="0"/>
              <a:t>He ultimately came to deny the apostolic authority of the Pope</a:t>
            </a:r>
          </a:p>
          <a:p>
            <a:r>
              <a:rPr lang="en-US" dirty="0" smtClean="0"/>
              <a:t>He claimed only two valid sacraments: Baptism and Communion</a:t>
            </a:r>
          </a:p>
          <a:p>
            <a:r>
              <a:rPr lang="en-US" dirty="0" smtClean="0"/>
              <a:t>He claimed  the clergy could marry</a:t>
            </a:r>
          </a:p>
          <a:p>
            <a:r>
              <a:rPr lang="en-US" dirty="0" smtClean="0"/>
              <a:t>He taught justification by faith alone</a:t>
            </a:r>
            <a:endParaRPr lang="en-US" dirty="0"/>
          </a:p>
        </p:txBody>
      </p:sp>
    </p:spTree>
    <p:extLst>
      <p:ext uri="{BB962C8B-B14F-4D97-AF65-F5344CB8AC3E}">
        <p14:creationId xmlns:p14="http://schemas.microsoft.com/office/powerpoint/2010/main" val="328611469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10000"/>
          </a:bodyPr>
          <a:lstStyle/>
          <a:p>
            <a:pPr marL="0" indent="0">
              <a:buNone/>
            </a:pPr>
            <a:r>
              <a:rPr lang="en-US" dirty="0" smtClean="0"/>
              <a:t>12. In January 1521, what did the Catholic Church do to Luther?</a:t>
            </a:r>
          </a:p>
          <a:p>
            <a:r>
              <a:rPr lang="en-US" dirty="0" smtClean="0"/>
              <a:t>Excommunicated him</a:t>
            </a:r>
          </a:p>
          <a:p>
            <a:r>
              <a:rPr lang="en-US" dirty="0" smtClean="0"/>
              <a:t>That is, they kicked him out of the Catholic Church</a:t>
            </a:r>
          </a:p>
          <a:p>
            <a:pPr marL="0" indent="0">
              <a:buNone/>
            </a:pPr>
            <a:endParaRPr lang="en-US" dirty="0"/>
          </a:p>
          <a:p>
            <a:pPr marL="0" indent="0">
              <a:buNone/>
            </a:pPr>
            <a:r>
              <a:rPr lang="en-US" dirty="0" smtClean="0"/>
              <a:t>13. Who else was Luther in trouble with?</a:t>
            </a:r>
          </a:p>
          <a:p>
            <a:r>
              <a:rPr lang="en-US" dirty="0" smtClean="0"/>
              <a:t>Charles V, the Emperor of the Holy Roman Empire</a:t>
            </a:r>
            <a:endParaRPr lang="en-US" dirty="0"/>
          </a:p>
        </p:txBody>
      </p:sp>
    </p:spTree>
    <p:extLst>
      <p:ext uri="{BB962C8B-B14F-4D97-AF65-F5344CB8AC3E}">
        <p14:creationId xmlns:p14="http://schemas.microsoft.com/office/powerpoint/2010/main" val="258363713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14. When Luther appeared before Charles V and the Diet of Worms (an imperial assembly) in 1521 what did he refuse to do?</a:t>
            </a:r>
          </a:p>
          <a:p>
            <a:r>
              <a:rPr lang="en-US" dirty="0" smtClean="0"/>
              <a:t>Luther refused to recant his views</a:t>
            </a:r>
          </a:p>
          <a:p>
            <a:pPr marL="0" indent="0">
              <a:buNone/>
            </a:pPr>
            <a:endParaRPr lang="en-US" dirty="0"/>
          </a:p>
          <a:p>
            <a:pPr marL="0" indent="0">
              <a:buNone/>
            </a:pPr>
            <a:r>
              <a:rPr lang="en-US" dirty="0" smtClean="0"/>
              <a:t>15. After Worms, Luther became what?</a:t>
            </a:r>
          </a:p>
          <a:p>
            <a:r>
              <a:rPr lang="en-US" dirty="0" smtClean="0"/>
              <a:t>An outlaw in the Holy Roman Empire</a:t>
            </a:r>
          </a:p>
          <a:p>
            <a:r>
              <a:rPr lang="en-US" dirty="0" smtClean="0"/>
              <a:t>Luther went into hiding</a:t>
            </a:r>
            <a:endParaRPr lang="en-US" dirty="0"/>
          </a:p>
        </p:txBody>
      </p:sp>
    </p:spTree>
    <p:extLst>
      <p:ext uri="{BB962C8B-B14F-4D97-AF65-F5344CB8AC3E}">
        <p14:creationId xmlns:p14="http://schemas.microsoft.com/office/powerpoint/2010/main" val="306427539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16. Those who followed Luther’s teachings became known as whom?</a:t>
            </a:r>
          </a:p>
          <a:p>
            <a:r>
              <a:rPr lang="en-US" dirty="0" smtClean="0"/>
              <a:t>Lutherans</a:t>
            </a:r>
          </a:p>
          <a:p>
            <a:pPr marL="0" indent="0">
              <a:buNone/>
            </a:pPr>
            <a:endParaRPr lang="en-US" dirty="0"/>
          </a:p>
          <a:p>
            <a:pPr marL="0" indent="0">
              <a:buNone/>
            </a:pPr>
            <a:r>
              <a:rPr lang="en-US" dirty="0" smtClean="0"/>
              <a:t>17. Because some German princes became Lutheran (Protestant), what “country” was in danger of splitting?</a:t>
            </a:r>
          </a:p>
          <a:p>
            <a:r>
              <a:rPr lang="en-US" dirty="0" smtClean="0"/>
              <a:t>The Holy Roman Empire</a:t>
            </a:r>
            <a:endParaRPr lang="en-US" dirty="0"/>
          </a:p>
        </p:txBody>
      </p:sp>
    </p:spTree>
    <p:extLst>
      <p:ext uri="{BB962C8B-B14F-4D97-AF65-F5344CB8AC3E}">
        <p14:creationId xmlns:p14="http://schemas.microsoft.com/office/powerpoint/2010/main" val="399070929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18. What was the 1555 Peace of Augsburg?</a:t>
            </a:r>
          </a:p>
          <a:p>
            <a:r>
              <a:rPr lang="en-US" dirty="0" smtClean="0"/>
              <a:t>An agreement within the Holy Roman Empire in which each Prince would determine the religion of his own principality</a:t>
            </a:r>
          </a:p>
          <a:p>
            <a:r>
              <a:rPr lang="en-US" dirty="0" smtClean="0"/>
              <a:t>The religion of your prince would therefore be your religion</a:t>
            </a:r>
          </a:p>
          <a:p>
            <a:r>
              <a:rPr lang="en-US" dirty="0" smtClean="0"/>
              <a:t>It was a baby step, but Religious pluralism had come to Western Christendom</a:t>
            </a:r>
          </a:p>
        </p:txBody>
      </p:sp>
    </p:spTree>
    <p:extLst>
      <p:ext uri="{BB962C8B-B14F-4D97-AF65-F5344CB8AC3E}">
        <p14:creationId xmlns:p14="http://schemas.microsoft.com/office/powerpoint/2010/main" val="383080506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19. What is religious pluralism?</a:t>
            </a:r>
          </a:p>
          <a:p>
            <a:r>
              <a:rPr lang="en-US" dirty="0" smtClean="0"/>
              <a:t>A situation in which more than one religious viewpoint exists in a given area, and is legally allowed to remain that way</a:t>
            </a:r>
          </a:p>
          <a:p>
            <a:r>
              <a:rPr lang="en-US" dirty="0" smtClean="0"/>
              <a:t>Today, hyper-pluralism exists in much of Christendom, so much so that it raises this question:  Is there any such thing as </a:t>
            </a:r>
            <a:r>
              <a:rPr lang="en-US" smtClean="0"/>
              <a:t>Christendom anymore?</a:t>
            </a:r>
            <a:endParaRPr lang="en-US" dirty="0" smtClean="0"/>
          </a:p>
        </p:txBody>
      </p:sp>
    </p:spTree>
    <p:extLst>
      <p:ext uri="{BB962C8B-B14F-4D97-AF65-F5344CB8AC3E}">
        <p14:creationId xmlns:p14="http://schemas.microsoft.com/office/powerpoint/2010/main" val="21025009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514350" indent="-514350">
              <a:buAutoNum type="arabicPeriod"/>
            </a:pPr>
            <a:r>
              <a:rPr lang="en-US" dirty="0" smtClean="0"/>
              <a:t>Why did Martin Luther dislike Indulgences?</a:t>
            </a:r>
          </a:p>
          <a:p>
            <a:r>
              <a:rPr lang="en-US" dirty="0" smtClean="0"/>
              <a:t>Because, in Luther’s view, it undermined the idea that salvation was a gift from God that came through faith</a:t>
            </a:r>
          </a:p>
          <a:p>
            <a:r>
              <a:rPr lang="en-US" dirty="0" smtClean="0"/>
              <a:t>As Luther saw it, a sinner could not purchase his own salvation</a:t>
            </a:r>
          </a:p>
          <a:p>
            <a:pPr marL="0" indent="0">
              <a:buNone/>
            </a:pPr>
            <a:endParaRPr lang="en-US" dirty="0"/>
          </a:p>
        </p:txBody>
      </p:sp>
    </p:spTree>
    <p:extLst>
      <p:ext uri="{BB962C8B-B14F-4D97-AF65-F5344CB8AC3E}">
        <p14:creationId xmlns:p14="http://schemas.microsoft.com/office/powerpoint/2010/main" val="22405003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2. How did Luther’s objections to indulgences launch the Protestant Reformation?</a:t>
            </a:r>
          </a:p>
          <a:p>
            <a:r>
              <a:rPr lang="en-US" dirty="0" smtClean="0"/>
              <a:t>Luther, a theology professor, composed </a:t>
            </a:r>
            <a:r>
              <a:rPr lang="en-US" i="1" dirty="0" smtClean="0"/>
              <a:t>95 Theses</a:t>
            </a:r>
            <a:r>
              <a:rPr lang="en-US" dirty="0" smtClean="0"/>
              <a:t>, a series of theological propositions that he wanted to debate</a:t>
            </a:r>
          </a:p>
          <a:p>
            <a:r>
              <a:rPr lang="en-US" dirty="0" smtClean="0"/>
              <a:t>Around late 1517, these </a:t>
            </a:r>
            <a:r>
              <a:rPr lang="en-US" i="1" dirty="0" smtClean="0"/>
              <a:t>95 Theses</a:t>
            </a:r>
            <a:r>
              <a:rPr lang="en-US" dirty="0" smtClean="0"/>
              <a:t> became public</a:t>
            </a:r>
            <a:endParaRPr lang="en-US" dirty="0"/>
          </a:p>
        </p:txBody>
      </p:sp>
    </p:spTree>
    <p:extLst>
      <p:ext uri="{BB962C8B-B14F-4D97-AF65-F5344CB8AC3E}">
        <p14:creationId xmlns:p14="http://schemas.microsoft.com/office/powerpoint/2010/main" val="348356575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3. What was so controversial about Luther’s </a:t>
            </a:r>
            <a:r>
              <a:rPr lang="en-US" i="1" dirty="0" smtClean="0"/>
              <a:t>95 Theses</a:t>
            </a:r>
            <a:r>
              <a:rPr lang="en-US" dirty="0" smtClean="0"/>
              <a:t>? </a:t>
            </a:r>
          </a:p>
          <a:p>
            <a:r>
              <a:rPr lang="en-US" dirty="0" smtClean="0"/>
              <a:t>Luther, among other things, challenged the legitimacy of indulgences, and in doing so, seemed to challenge Church authority</a:t>
            </a:r>
            <a:endParaRPr lang="en-US" dirty="0"/>
          </a:p>
        </p:txBody>
      </p:sp>
    </p:spTree>
    <p:extLst>
      <p:ext uri="{BB962C8B-B14F-4D97-AF65-F5344CB8AC3E}">
        <p14:creationId xmlns:p14="http://schemas.microsoft.com/office/powerpoint/2010/main" val="25954631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4. Who was selling indulgences near </a:t>
            </a:r>
            <a:r>
              <a:rPr lang="en-US" dirty="0" err="1" smtClean="0"/>
              <a:t>Wittenburg</a:t>
            </a:r>
            <a:r>
              <a:rPr lang="en-US" dirty="0" smtClean="0"/>
              <a:t>, the town where Luther taught and lived?</a:t>
            </a:r>
          </a:p>
          <a:p>
            <a:r>
              <a:rPr lang="en-US" dirty="0" smtClean="0"/>
              <a:t>Johann Tetzel</a:t>
            </a:r>
          </a:p>
          <a:p>
            <a:r>
              <a:rPr lang="en-US" dirty="0" smtClean="0"/>
              <a:t>Tetzel had an an advertising jingle: “Once the coin in the coffer rings, a soul from Purgatory springs.”</a:t>
            </a:r>
          </a:p>
          <a:p>
            <a:pPr marL="0" indent="0">
              <a:buNone/>
            </a:pPr>
            <a:endParaRPr lang="en-US" dirty="0"/>
          </a:p>
          <a:p>
            <a:pPr marL="0" indent="0">
              <a:buNone/>
            </a:pPr>
            <a:endParaRPr lang="en-US" dirty="0"/>
          </a:p>
        </p:txBody>
      </p:sp>
    </p:spTree>
    <p:extLst>
      <p:ext uri="{BB962C8B-B14F-4D97-AF65-F5344CB8AC3E}">
        <p14:creationId xmlns:p14="http://schemas.microsoft.com/office/powerpoint/2010/main" val="125446699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20000"/>
          </a:bodyPr>
          <a:lstStyle/>
          <a:p>
            <a:pPr marL="0" indent="0">
              <a:buNone/>
            </a:pPr>
            <a:r>
              <a:rPr lang="en-US" dirty="0" smtClean="0"/>
              <a:t>5. What became of Luther’s </a:t>
            </a:r>
            <a:r>
              <a:rPr lang="en-US" i="1" dirty="0" smtClean="0"/>
              <a:t>95 Theses</a:t>
            </a:r>
            <a:r>
              <a:rPr lang="en-US" dirty="0" smtClean="0"/>
              <a:t> in short order?</a:t>
            </a:r>
          </a:p>
          <a:p>
            <a:r>
              <a:rPr lang="en-US" dirty="0" smtClean="0"/>
              <a:t>They were printed and published</a:t>
            </a:r>
          </a:p>
          <a:p>
            <a:pPr marL="0" indent="0">
              <a:buNone/>
            </a:pPr>
            <a:endParaRPr lang="en-US" dirty="0"/>
          </a:p>
          <a:p>
            <a:pPr marL="0" indent="0">
              <a:buNone/>
            </a:pPr>
            <a:r>
              <a:rPr lang="en-US" dirty="0" smtClean="0"/>
              <a:t>6. How did the printing press spark the Protestant Reformation?</a:t>
            </a:r>
          </a:p>
          <a:p>
            <a:r>
              <a:rPr lang="en-US" dirty="0" smtClean="0"/>
              <a:t>The printing press made it possible for written ideas to be mass produced, and that’s what happened to many of Luther’s writings. Luther’s writings appealed to many of the common people.</a:t>
            </a:r>
            <a:endParaRPr lang="en-US" dirty="0"/>
          </a:p>
        </p:txBody>
      </p:sp>
    </p:spTree>
    <p:extLst>
      <p:ext uri="{BB962C8B-B14F-4D97-AF65-F5344CB8AC3E}">
        <p14:creationId xmlns:p14="http://schemas.microsoft.com/office/powerpoint/2010/main" val="205925595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20000"/>
          </a:bodyPr>
          <a:lstStyle/>
          <a:p>
            <a:pPr marL="0" indent="0">
              <a:buNone/>
            </a:pPr>
            <a:r>
              <a:rPr lang="en-US" dirty="0" smtClean="0"/>
              <a:t>7. According to Protestant lore, when did Luther first post his </a:t>
            </a:r>
            <a:r>
              <a:rPr lang="en-US" i="1" dirty="0" smtClean="0"/>
              <a:t>95 Theses</a:t>
            </a:r>
            <a:r>
              <a:rPr lang="en-US" dirty="0" smtClean="0"/>
              <a:t>?</a:t>
            </a:r>
          </a:p>
          <a:p>
            <a:r>
              <a:rPr lang="en-US" dirty="0" smtClean="0"/>
              <a:t>On October 31, 1517, when he nailed his </a:t>
            </a:r>
            <a:r>
              <a:rPr lang="en-US" i="1" dirty="0" smtClean="0"/>
              <a:t>95 Theses</a:t>
            </a:r>
            <a:r>
              <a:rPr lang="en-US" dirty="0" smtClean="0"/>
              <a:t> to the Church door in </a:t>
            </a:r>
            <a:r>
              <a:rPr lang="en-US" dirty="0" err="1" smtClean="0"/>
              <a:t>Wittenburg</a:t>
            </a:r>
            <a:endParaRPr lang="en-US" dirty="0" smtClean="0"/>
          </a:p>
          <a:p>
            <a:r>
              <a:rPr lang="en-US" dirty="0" smtClean="0"/>
              <a:t>Scholars are divided as to whether or not this actually happened</a:t>
            </a:r>
          </a:p>
          <a:p>
            <a:r>
              <a:rPr lang="en-US" dirty="0" smtClean="0"/>
              <a:t>But we do know that Luther’s </a:t>
            </a:r>
            <a:r>
              <a:rPr lang="en-US" i="1" dirty="0" smtClean="0"/>
              <a:t>95 Theses</a:t>
            </a:r>
            <a:r>
              <a:rPr lang="en-US" dirty="0" smtClean="0"/>
              <a:t> were sent on to higher Church authorities</a:t>
            </a:r>
          </a:p>
          <a:p>
            <a:r>
              <a:rPr lang="en-US" dirty="0" smtClean="0"/>
              <a:t>And we know that Luther’s </a:t>
            </a:r>
            <a:r>
              <a:rPr lang="en-US" i="1" dirty="0" smtClean="0"/>
              <a:t>95 Theses</a:t>
            </a:r>
            <a:r>
              <a:rPr lang="en-US" dirty="0" smtClean="0"/>
              <a:t> ended up being printed and published to a wider audience</a:t>
            </a:r>
            <a:endParaRPr lang="en-US" dirty="0"/>
          </a:p>
        </p:txBody>
      </p:sp>
    </p:spTree>
    <p:extLst>
      <p:ext uri="{BB962C8B-B14F-4D97-AF65-F5344CB8AC3E}">
        <p14:creationId xmlns:p14="http://schemas.microsoft.com/office/powerpoint/2010/main" val="43173780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pPr marL="0" indent="0">
              <a:buNone/>
            </a:pPr>
            <a:r>
              <a:rPr lang="en-US" dirty="0" smtClean="0"/>
              <a:t>8. As the years went by, and the Church denounced Luther’s views, how did Luther respond?</a:t>
            </a:r>
          </a:p>
          <a:p>
            <a:r>
              <a:rPr lang="en-US" dirty="0" smtClean="0"/>
              <a:t>He began to challenge the authority of the Pope</a:t>
            </a:r>
          </a:p>
          <a:p>
            <a:r>
              <a:rPr lang="en-US" dirty="0" smtClean="0"/>
              <a:t>Keep in mind, according to the Catholic Church, the Pope was the successor to the Apostle Peter, the rock upon which Christ built his Church</a:t>
            </a:r>
            <a:endParaRPr lang="en-US" dirty="0"/>
          </a:p>
        </p:txBody>
      </p:sp>
    </p:spTree>
    <p:extLst>
      <p:ext uri="{BB962C8B-B14F-4D97-AF65-F5344CB8AC3E}">
        <p14:creationId xmlns:p14="http://schemas.microsoft.com/office/powerpoint/2010/main" val="325759685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pPr marL="0" indent="0">
              <a:buNone/>
            </a:pPr>
            <a:r>
              <a:rPr lang="en-US" dirty="0" smtClean="0"/>
              <a:t>9. From 1513 to 1521, who was the Pope, the Bishop of Rome?</a:t>
            </a:r>
          </a:p>
          <a:p>
            <a:r>
              <a:rPr lang="en-US" dirty="0" smtClean="0"/>
              <a:t>Pope Leo X</a:t>
            </a:r>
          </a:p>
          <a:p>
            <a:r>
              <a:rPr lang="en-US" dirty="0" smtClean="0"/>
              <a:t>Leo X was from the Medici family</a:t>
            </a:r>
          </a:p>
          <a:p>
            <a:pPr marL="0" indent="0">
              <a:buNone/>
            </a:pPr>
            <a:endParaRPr lang="en-US" dirty="0"/>
          </a:p>
          <a:p>
            <a:pPr marL="0" indent="0">
              <a:buNone/>
            </a:pPr>
            <a:r>
              <a:rPr lang="en-US" dirty="0" smtClean="0"/>
              <a:t>10. By 1520, what was Luther moving toward?</a:t>
            </a:r>
          </a:p>
          <a:p>
            <a:r>
              <a:rPr lang="en-US" dirty="0" smtClean="0"/>
              <a:t>A complete break with the Roman Catholic Church</a:t>
            </a:r>
            <a:endParaRPr lang="en-US" dirty="0"/>
          </a:p>
        </p:txBody>
      </p:sp>
    </p:spTree>
    <p:extLst>
      <p:ext uri="{BB962C8B-B14F-4D97-AF65-F5344CB8AC3E}">
        <p14:creationId xmlns:p14="http://schemas.microsoft.com/office/powerpoint/2010/main" val="247933188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51</TotalTime>
  <Words>702</Words>
  <Application>Microsoft Macintosh PowerPoint</Application>
  <PresentationFormat>On-screen Show (4:3)</PresentationFormat>
  <Paragraphs>60</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Office Theme</vt:lpstr>
      <vt:lpstr>The Protestant Reformation Part B</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Protestant Reformation Part B</dc:title>
  <dc:creator>Mark Leavins</dc:creator>
  <cp:lastModifiedBy>Mark Leavins</cp:lastModifiedBy>
  <cp:revision>12</cp:revision>
  <dcterms:created xsi:type="dcterms:W3CDTF">2012-09-18T15:21:27Z</dcterms:created>
  <dcterms:modified xsi:type="dcterms:W3CDTF">2012-09-18T16:13:08Z</dcterms:modified>
</cp:coreProperties>
</file>

<file path=docProps/thumbnail.jpeg>
</file>