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8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52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4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1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00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9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4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2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4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2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19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E212-0893-C542-865B-7E99DB4C1B78}" type="datetimeFigureOut">
              <a:rPr lang="en-US" smtClean="0"/>
              <a:t>2/11/12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7F677-21E0-FC47-BB52-0840F3628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1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Scientific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27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16. In his 1543 book, what did Nicholas Copernicus (a Polish amateur astronomer) argue about the structure of the universe?</a:t>
            </a:r>
          </a:p>
          <a:p>
            <a:r>
              <a:rPr lang="en-US" dirty="0" smtClean="0"/>
              <a:t>He argued that the universe was </a:t>
            </a:r>
            <a:r>
              <a:rPr lang="en-US" i="1" dirty="0" smtClean="0"/>
              <a:t>Heliocentric</a:t>
            </a:r>
            <a:r>
              <a:rPr lang="en-US" dirty="0" smtClean="0"/>
              <a:t> (Sun-Centered) and NOT </a:t>
            </a:r>
            <a:r>
              <a:rPr lang="en-US" i="1" dirty="0" smtClean="0"/>
              <a:t>Geocentric</a:t>
            </a:r>
            <a:r>
              <a:rPr lang="en-US" dirty="0" smtClean="0"/>
              <a:t> (Earth-Centered)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In Copernicus’s view, what sat at the center of the universe?</a:t>
            </a:r>
          </a:p>
          <a:p>
            <a:r>
              <a:rPr lang="en-US" dirty="0" smtClean="0"/>
              <a:t>The 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44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In the Copernican universe, what revolved around the Sun?</a:t>
            </a:r>
          </a:p>
          <a:p>
            <a:r>
              <a:rPr lang="en-US" dirty="0" smtClean="0"/>
              <a:t>The Earth and the Planets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On what matter did Copernicus still agree with Ptolemy?</a:t>
            </a:r>
          </a:p>
          <a:p>
            <a:r>
              <a:rPr lang="en-US" dirty="0" smtClean="0"/>
              <a:t>He still believed that the stars were fixed in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47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20. In addition to its revolving around the sun, what else did Copernicus argue about the movement of the Earth?</a:t>
            </a:r>
          </a:p>
          <a:p>
            <a:r>
              <a:rPr lang="en-US" dirty="0" smtClean="0"/>
              <a:t>Copernicus argued that the Earth rotated on its axis, thus creating the illusion that Sun was moving around the earth.</a:t>
            </a:r>
          </a:p>
          <a:p>
            <a:r>
              <a:rPr lang="en-US" dirty="0" smtClean="0"/>
              <a:t>Thus the 24 hour complete rotation of the Earth created the alternating phenomena of day and night.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44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21. Basically the Ptolemaic universe was dead what?</a:t>
            </a:r>
          </a:p>
          <a:p>
            <a:r>
              <a:rPr lang="en-US" dirty="0" smtClean="0"/>
              <a:t>Wrong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On what matters was Copernicus correct?</a:t>
            </a:r>
          </a:p>
          <a:p>
            <a:r>
              <a:rPr lang="en-US" dirty="0" smtClean="0"/>
              <a:t>The Earth revolves around the Sun</a:t>
            </a:r>
          </a:p>
          <a:p>
            <a:r>
              <a:rPr lang="en-US" dirty="0" smtClean="0"/>
              <a:t>The nearby planets revolve around the Sun</a:t>
            </a:r>
          </a:p>
          <a:p>
            <a:r>
              <a:rPr lang="en-US" dirty="0" smtClean="0"/>
              <a:t>The Earth rotates on its axis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288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23. On what matters was Copernicus wrong?</a:t>
            </a:r>
          </a:p>
          <a:p>
            <a:r>
              <a:rPr lang="en-US" dirty="0" smtClean="0"/>
              <a:t>Our Sun is the center of our </a:t>
            </a:r>
            <a:r>
              <a:rPr lang="en-US" i="1" dirty="0" smtClean="0"/>
              <a:t>solar system</a:t>
            </a:r>
            <a:r>
              <a:rPr lang="en-US" dirty="0" smtClean="0"/>
              <a:t>, not the entire universe</a:t>
            </a:r>
          </a:p>
          <a:p>
            <a:r>
              <a:rPr lang="en-US" dirty="0" smtClean="0"/>
              <a:t>The stars are NOT fixed in place</a:t>
            </a:r>
          </a:p>
          <a:p>
            <a:r>
              <a:rPr lang="en-US" dirty="0" smtClean="0"/>
              <a:t>The Earth and the </a:t>
            </a:r>
            <a:r>
              <a:rPr lang="en-US" smtClean="0"/>
              <a:t>nearby planets revolve </a:t>
            </a:r>
            <a:r>
              <a:rPr lang="en-US" dirty="0" smtClean="0"/>
              <a:t>in irregularly shaped orbits, instead of the perfect circles as thought by Copernicus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5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24. OK…Even though Copernicus got a few things wrong, what is more important?</a:t>
            </a:r>
          </a:p>
          <a:p>
            <a:r>
              <a:rPr lang="en-US" dirty="0" smtClean="0"/>
              <a:t>Of greater importance is what he got right!</a:t>
            </a:r>
          </a:p>
          <a:p>
            <a:r>
              <a:rPr lang="en-US" dirty="0" smtClean="0"/>
              <a:t>Copernicus discovered that much of what Christendom thought about the structure of the physical universe was just plain wrong.</a:t>
            </a:r>
          </a:p>
          <a:p>
            <a:r>
              <a:rPr lang="en-US" dirty="0" smtClean="0"/>
              <a:t>He demonstrated that the universe was a much more complicated place than had been taught by the ancients…and by The Church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25. Who confirmed Copernicus’s basic views on the structure of the universe?</a:t>
            </a:r>
          </a:p>
          <a:p>
            <a:r>
              <a:rPr lang="en-US" dirty="0" smtClean="0"/>
              <a:t>Johannes </a:t>
            </a:r>
            <a:r>
              <a:rPr lang="en-US" dirty="0" err="1" smtClean="0"/>
              <a:t>Kepler</a:t>
            </a:r>
            <a:r>
              <a:rPr lang="en-US" dirty="0" smtClean="0"/>
              <a:t>, a German mathematician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What did </a:t>
            </a:r>
            <a:r>
              <a:rPr lang="en-US" dirty="0" err="1" smtClean="0"/>
              <a:t>Kepler</a:t>
            </a:r>
            <a:r>
              <a:rPr lang="en-US" dirty="0" smtClean="0"/>
              <a:t> demonstrate about planetary orbits?</a:t>
            </a:r>
          </a:p>
          <a:p>
            <a:r>
              <a:rPr lang="en-US" dirty="0" smtClean="0"/>
              <a:t>He showed that planetary orbits were elliptical (kind of oval) instead of perfectly circular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5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27. Who also confirmed Copernicus?</a:t>
            </a:r>
          </a:p>
          <a:p>
            <a:r>
              <a:rPr lang="en-US" dirty="0" smtClean="0"/>
              <a:t>Galileo </a:t>
            </a:r>
            <a:r>
              <a:rPr lang="en-US" dirty="0" err="1" smtClean="0"/>
              <a:t>Galilei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28. What did Galileo use to observe the planets, moon, and stars?</a:t>
            </a:r>
          </a:p>
          <a:p>
            <a:r>
              <a:rPr lang="en-US" dirty="0" smtClean="0"/>
              <a:t>A Telescope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7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29. Using his telescope, what did Galileo discover about the moon?</a:t>
            </a:r>
          </a:p>
          <a:p>
            <a:r>
              <a:rPr lang="en-US" dirty="0" smtClean="0"/>
              <a:t>He discovered that the moon had mountains and was thus, not a perfect sphere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30. What did Galileo discover about Jupiter?</a:t>
            </a:r>
          </a:p>
          <a:p>
            <a:r>
              <a:rPr lang="en-US" dirty="0" smtClean="0"/>
              <a:t>That Jupiter had multiple moons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387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31. What did Galileo observe about stars?</a:t>
            </a:r>
          </a:p>
          <a:p>
            <a:r>
              <a:rPr lang="en-US" dirty="0" smtClean="0"/>
              <a:t>They are not pure orbs of light, but are instead made of material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32. In 1610, with whom did Galileo find disfavor?</a:t>
            </a:r>
          </a:p>
          <a:p>
            <a:r>
              <a:rPr lang="en-US" dirty="0" smtClean="0"/>
              <a:t>The Catholic Church, because his teachings on the Heliocentric universe contradicted Church teachings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66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During the Medieval period, from where did natural philosophers (early versions of scientists) get their scientific knowledge?</a:t>
            </a:r>
          </a:p>
          <a:p>
            <a:r>
              <a:rPr lang="en-US" dirty="0" smtClean="0"/>
              <a:t>Ancient writers, namely Aristotle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Unlike modern scientists, medieval thinkers did not, for the most part, do what?</a:t>
            </a:r>
          </a:p>
          <a:p>
            <a:r>
              <a:rPr lang="en-US" dirty="0" smtClean="0"/>
              <a:t>Systematically observe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11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33. What did the Catholic Church order Galileo to do?</a:t>
            </a:r>
          </a:p>
          <a:p>
            <a:r>
              <a:rPr lang="en-US" dirty="0" smtClean="0"/>
              <a:t>Renounce his support of the Copernican view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34. Why did the Catholic Church (and some Protestants) dislike the Copernican Revolution?</a:t>
            </a:r>
          </a:p>
          <a:p>
            <a:r>
              <a:rPr lang="en-US" dirty="0" smtClean="0"/>
              <a:t>It SEEMED to challenge the idea that our world was a special place created by God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21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35. By the 1630s and 1640s, what theory of the universe did most astronomers accept?</a:t>
            </a:r>
          </a:p>
          <a:p>
            <a:r>
              <a:rPr lang="en-US" dirty="0" smtClean="0"/>
              <a:t>Heliocentric Theory</a:t>
            </a:r>
          </a:p>
          <a:p>
            <a:r>
              <a:rPr lang="en-US" dirty="0" smtClean="0"/>
              <a:t>The Copernican Revolution lived 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36. What were the major theories put forward by Englishman Isaac Newton (1642-1727) put forward in his book, </a:t>
            </a:r>
            <a:r>
              <a:rPr lang="en-US" i="1" dirty="0" smtClean="0"/>
              <a:t>Principia</a:t>
            </a:r>
            <a:r>
              <a:rPr lang="en-US" dirty="0" smtClean="0"/>
              <a:t>?</a:t>
            </a:r>
          </a:p>
          <a:p>
            <a:r>
              <a:rPr lang="en-US" dirty="0" smtClean="0"/>
              <a:t>His Three Laws of Motion and his Universal Law of Gravitation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5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37. What is a short description of Newton’s theory of gravity?</a:t>
            </a:r>
          </a:p>
          <a:p>
            <a:r>
              <a:rPr lang="en-US" dirty="0" smtClean="0"/>
              <a:t>In short, every object in the universe is attracted to every other object by a force called gravity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38. In many ways, Newton’s universe worked according to natural laws with a predictability akin to a what?</a:t>
            </a:r>
          </a:p>
          <a:p>
            <a:r>
              <a:rPr lang="en-US" dirty="0" smtClean="0"/>
              <a:t>A mechanical clock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26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39. In the 1900s, who would disprove some of Newton’s ideas about time and space?</a:t>
            </a:r>
          </a:p>
          <a:p>
            <a:r>
              <a:rPr lang="en-US" dirty="0" smtClean="0"/>
              <a:t>Albert Einstein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40. In 1543, what did Andreas Vesalius provide?</a:t>
            </a:r>
          </a:p>
          <a:p>
            <a:r>
              <a:rPr lang="en-US" dirty="0" smtClean="0"/>
              <a:t>A more accurate picture of human anatomy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41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41. In the late 1620s, what did William Harvey provide?</a:t>
            </a:r>
          </a:p>
          <a:p>
            <a:r>
              <a:rPr lang="en-US" dirty="0" smtClean="0"/>
              <a:t>A more accurate explanation of the human circulatory system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42. What did the Frenchman </a:t>
            </a:r>
            <a:r>
              <a:rPr lang="en-US" dirty="0" err="1" smtClean="0"/>
              <a:t>Antione</a:t>
            </a:r>
            <a:r>
              <a:rPr lang="en-US" dirty="0" smtClean="0"/>
              <a:t> Lavoisier provide?</a:t>
            </a:r>
          </a:p>
          <a:p>
            <a:r>
              <a:rPr lang="en-US" dirty="0" smtClean="0"/>
              <a:t>A system of naming chemical elements, and he is regarded by many as the father of modern chemistry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408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43. What became of Antoine Lavoisier during the French Revolution?</a:t>
            </a:r>
          </a:p>
          <a:p>
            <a:r>
              <a:rPr lang="en-US" dirty="0" smtClean="0"/>
              <a:t>He was executed by beheading, due to his perceived crimes as a tax collector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44. What did the French philosopher, Rene Descartes (1596-1650) said, “I think; therefore, I am,” what did he mean?</a:t>
            </a:r>
          </a:p>
          <a:p>
            <a:r>
              <a:rPr lang="en-US" dirty="0" smtClean="0"/>
              <a:t>All that I see, touch, taste, smell, etc., could be an illusion…or a dream…or a demonic apparition</a:t>
            </a:r>
          </a:p>
          <a:p>
            <a:r>
              <a:rPr lang="en-US" dirty="0" smtClean="0"/>
              <a:t>BUT…I am thinking…therefore… </a:t>
            </a:r>
            <a:r>
              <a:rPr lang="en-US" i="1" dirty="0" smtClean="0"/>
              <a:t>I EXIST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039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45. Rene Descartes (1596-1650) is considered the father of what school of philosophy?</a:t>
            </a:r>
          </a:p>
          <a:p>
            <a:r>
              <a:rPr lang="en-US" dirty="0" smtClean="0"/>
              <a:t>Rationalism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46. What is the </a:t>
            </a:r>
            <a:r>
              <a:rPr lang="en-US" i="1" dirty="0" smtClean="0"/>
              <a:t>Scientific Method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systematic method of observing, collecting, analyzing, and communicating evidence from which conclusions about the physical world can be drawn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043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How did the Renaissance shake up medieval views on science?</a:t>
            </a:r>
          </a:p>
          <a:p>
            <a:r>
              <a:rPr lang="en-US" dirty="0" smtClean="0"/>
              <a:t>Renaissance scholars discovered other ancient writers that did NOT agree with Aristotle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How did technology help launch a European scientific revolution?</a:t>
            </a:r>
          </a:p>
          <a:p>
            <a:r>
              <a:rPr lang="en-US" dirty="0" smtClean="0"/>
              <a:t>New technologies and methods made the world more measurable and observable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01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What were some examples of these new technologies that came before and during the Scientific Revolution?</a:t>
            </a:r>
          </a:p>
          <a:p>
            <a:r>
              <a:rPr lang="en-US" dirty="0" smtClean="0"/>
              <a:t>Telescopes</a:t>
            </a:r>
          </a:p>
          <a:p>
            <a:r>
              <a:rPr lang="en-US" dirty="0" smtClean="0"/>
              <a:t>Microscopes</a:t>
            </a:r>
          </a:p>
          <a:p>
            <a:r>
              <a:rPr lang="en-US" dirty="0" smtClean="0"/>
              <a:t>Printing Presses</a:t>
            </a:r>
          </a:p>
          <a:p>
            <a:r>
              <a:rPr lang="en-US" dirty="0" smtClean="0"/>
              <a:t>New mathematical techniques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99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The ancient Roman-Era thinker, Ptolemy (c. 90 AD to c. 168 AD) argued that the center of the universe was what?</a:t>
            </a:r>
          </a:p>
          <a:p>
            <a:r>
              <a:rPr lang="en-US" dirty="0" smtClean="0"/>
              <a:t>The Earth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Thus, in Ptolemy’s view, the universe was what?</a:t>
            </a:r>
          </a:p>
          <a:p>
            <a:r>
              <a:rPr lang="en-US" dirty="0" smtClean="0"/>
              <a:t>Geocentric (Earth-centered)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9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Under the Ptolemaic view, what revolves around the Earth?</a:t>
            </a:r>
          </a:p>
          <a:p>
            <a:r>
              <a:rPr lang="en-US" dirty="0" smtClean="0"/>
              <a:t>The Planets, Sun, and moon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Under the Ptolemaic view, what do the stars do?</a:t>
            </a:r>
          </a:p>
          <a:p>
            <a:r>
              <a:rPr lang="en-US" dirty="0" smtClean="0"/>
              <a:t>They are fixed in place, and are unmoving orbs of pure light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99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Under the Ptolemaic system, the structure of the universe seems to reflect what?</a:t>
            </a:r>
          </a:p>
          <a:p>
            <a:r>
              <a:rPr lang="en-US" dirty="0" smtClean="0"/>
              <a:t>Simple common sense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How does the Ptolemaic universe seem to reflect simple common sense?</a:t>
            </a:r>
          </a:p>
          <a:p>
            <a:r>
              <a:rPr lang="en-US" dirty="0" smtClean="0"/>
              <a:t>Well…the sun SEEMS to rise in the east, move across the sky each day, and sets in the west.</a:t>
            </a:r>
          </a:p>
          <a:p>
            <a:r>
              <a:rPr lang="en-US" dirty="0" smtClean="0"/>
              <a:t>The Earth SEEMS to sit still while the daytime sun moves across the sky as do the night-time planets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40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In the night-time sky, what do the stars appear to do?</a:t>
            </a:r>
          </a:p>
          <a:p>
            <a:r>
              <a:rPr lang="en-US" dirty="0" smtClean="0"/>
              <a:t>They SEEM to be sitting still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In the Ptolemaic view of the universe, what existed beyond the Stars?</a:t>
            </a:r>
          </a:p>
          <a:p>
            <a:r>
              <a:rPr lang="en-US" dirty="0" smtClean="0"/>
              <a:t>Heaven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40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14. In the Ptolemaic universe, what SEEMED to be at the center of the universe besides the Earth?</a:t>
            </a:r>
          </a:p>
          <a:p>
            <a:r>
              <a:rPr lang="en-US" dirty="0" smtClean="0"/>
              <a:t>God’s signature creation: Human Beings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The Ptolemaic view of the universe SEEMED to be the perfect complement to whose view of the universe?</a:t>
            </a:r>
          </a:p>
          <a:p>
            <a:r>
              <a:rPr lang="en-US" dirty="0" smtClean="0"/>
              <a:t>The Catholic Church’s…and some of the later Protestants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7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1298</Words>
  <Application>Microsoft Macintosh PowerPoint</Application>
  <PresentationFormat>On-screen Show (4:3)</PresentationFormat>
  <Paragraphs>127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The Scientific Revolution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21</cp:revision>
  <dcterms:created xsi:type="dcterms:W3CDTF">2012-02-11T15:01:37Z</dcterms:created>
  <dcterms:modified xsi:type="dcterms:W3CDTF">2012-02-11T16:29:52Z</dcterms:modified>
</cp:coreProperties>
</file>