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0385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050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4642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234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3057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172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088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7168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5153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15521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0785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348CF9-7983-2F4B-985C-2E3EA818943E}" type="datetimeFigureOut">
              <a:rPr lang="en-US" smtClean="0"/>
              <a:t>2/22/12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95F1D8-8619-F447-8BDD-E58268D3EE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8140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Enlightenment</a:t>
            </a:r>
            <a:br>
              <a:rPr lang="en-US" dirty="0" smtClean="0"/>
            </a:br>
            <a:r>
              <a:rPr lang="en-US" dirty="0" smtClean="0"/>
              <a:t>Part 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204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13. On what group of people did John Locke’s ideas about government influence?</a:t>
            </a:r>
          </a:p>
          <a:p>
            <a:r>
              <a:rPr lang="en-US" dirty="0" smtClean="0"/>
              <a:t>The colonists in North America who revolted against Great Britain and started the American Revolution (1775-1781).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14. What document in 1776 was heavily influenced by John Locke’s political ideas?</a:t>
            </a:r>
          </a:p>
          <a:p>
            <a:r>
              <a:rPr lang="en-US" dirty="0" smtClean="0"/>
              <a:t>The American </a:t>
            </a:r>
            <a:r>
              <a:rPr lang="en-US" i="1" dirty="0" smtClean="0"/>
              <a:t>Declaration of Independence</a:t>
            </a:r>
            <a:r>
              <a:rPr lang="en-US" dirty="0" smtClean="0"/>
              <a:t>, a document largely written by Thomas Jefferson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67120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15. What modern American institution seems to reflect John Locke’s view of the human mind and human nature?</a:t>
            </a:r>
          </a:p>
          <a:p>
            <a:r>
              <a:rPr lang="en-US" dirty="0" smtClean="0"/>
              <a:t>American Public Schools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16. How so?</a:t>
            </a:r>
          </a:p>
          <a:p>
            <a:r>
              <a:rPr lang="en-US" dirty="0" smtClean="0"/>
              <a:t>Public schools seem to operate with the assumption that, if children learn a collection of good subjects, then the children will become good people and citizens.</a:t>
            </a:r>
          </a:p>
          <a:p>
            <a:r>
              <a:rPr lang="en-US" dirty="0" smtClean="0"/>
              <a:t>In a way, public schools are </a:t>
            </a:r>
            <a:r>
              <a:rPr lang="en-US" smtClean="0"/>
              <a:t>citizen factories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83477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was </a:t>
            </a:r>
            <a:r>
              <a:rPr lang="en-US" i="1" dirty="0" smtClean="0"/>
              <a:t>The Enlightenment</a:t>
            </a:r>
            <a:r>
              <a:rPr lang="en-US" dirty="0" smtClean="0"/>
              <a:t>?</a:t>
            </a:r>
          </a:p>
          <a:p>
            <a:r>
              <a:rPr lang="en-US" dirty="0" smtClean="0"/>
              <a:t>A philosophical movement in Europe, and later in North America, that began in the second half of the 1600s and lasted until the 1800s</a:t>
            </a:r>
          </a:p>
          <a:p>
            <a:r>
              <a:rPr lang="en-US" dirty="0" smtClean="0"/>
              <a:t>Enlightenment philosophy emphasized science, human reason, and individual conscience to discover truth</a:t>
            </a:r>
          </a:p>
          <a:p>
            <a:r>
              <a:rPr lang="en-US" dirty="0" smtClean="0"/>
              <a:t>Enlightenment philosophers, in many cases, challenged certain traditional Christian views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79857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2. What were four signature features of the Enlightenment?</a:t>
            </a:r>
          </a:p>
          <a:p>
            <a:r>
              <a:rPr lang="en-US" dirty="0" smtClean="0"/>
              <a:t>Reason</a:t>
            </a:r>
          </a:p>
          <a:p>
            <a:r>
              <a:rPr lang="en-US" dirty="0" smtClean="0"/>
              <a:t>Natural Law</a:t>
            </a:r>
          </a:p>
          <a:p>
            <a:r>
              <a:rPr lang="en-US" dirty="0" smtClean="0"/>
              <a:t>Hope</a:t>
            </a:r>
          </a:p>
          <a:p>
            <a:r>
              <a:rPr lang="en-US" dirty="0" smtClean="0"/>
              <a:t>Progress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7345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3. As an outgrowth of the Scientific Revolution, the Enlightenment sought to apply the Scientific Method to what?</a:t>
            </a:r>
          </a:p>
          <a:p>
            <a:r>
              <a:rPr lang="en-US" dirty="0" smtClean="0"/>
              <a:t>Human Society and its problems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4. At the end of the day, what did Enlightenment thinkers hope to accomplish?</a:t>
            </a:r>
          </a:p>
          <a:p>
            <a:r>
              <a:rPr lang="en-US" dirty="0" smtClean="0"/>
              <a:t>The creation of a better and more just society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88194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5. In Isaac Newton’s scheme of things, the universe operated according to what?</a:t>
            </a:r>
          </a:p>
          <a:p>
            <a:r>
              <a:rPr lang="en-US" dirty="0" smtClean="0"/>
              <a:t>Natural Laws, like a finely-tuned machine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6. Many Enlightenment thinkers believed that, if the universe operated according to natural laws, then perhaps what else did?</a:t>
            </a:r>
          </a:p>
          <a:p>
            <a:r>
              <a:rPr lang="en-US" dirty="0" smtClean="0"/>
              <a:t>Human Society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54993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7. According to the English philosopher, John Locke, the human mind was like what, at birth?</a:t>
            </a:r>
          </a:p>
          <a:p>
            <a:r>
              <a:rPr lang="en-US" i="1" dirty="0" err="1" smtClean="0"/>
              <a:t>Tabla</a:t>
            </a:r>
            <a:r>
              <a:rPr lang="en-US" i="1" dirty="0" smtClean="0"/>
              <a:t> Rasa</a:t>
            </a:r>
            <a:r>
              <a:rPr lang="en-US" dirty="0" smtClean="0"/>
              <a:t>, a blank slate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What did John Locke mean by that?</a:t>
            </a:r>
          </a:p>
          <a:p>
            <a:r>
              <a:rPr lang="en-US" dirty="0" smtClean="0"/>
              <a:t>The human mind is influenced by what it experiences during life, and life experiences fill out the blank slate that is there at birth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22876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9. Thus, what did John Locke believe about the potential for the shaping of human minds?</a:t>
            </a:r>
          </a:p>
          <a:p>
            <a:r>
              <a:rPr lang="en-US" dirty="0" smtClean="0"/>
              <a:t>He believed that human beings, if exposed to good influences, would develop good qualities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10. Thus, what was John Locke’s view of human nature?</a:t>
            </a:r>
          </a:p>
          <a:p>
            <a:r>
              <a:rPr lang="en-US" dirty="0" smtClean="0"/>
              <a:t>He was optimistic about human nature, a view that was a move away from the traditional Christian view of human nature and original sin.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29960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11. How did John Locke view the role of natural law in human society and government?</a:t>
            </a:r>
          </a:p>
          <a:p>
            <a:r>
              <a:rPr lang="en-US" dirty="0" smtClean="0"/>
              <a:t>Locke believed that individual human beings possessed the </a:t>
            </a:r>
            <a:r>
              <a:rPr lang="en-US" i="1" dirty="0" smtClean="0"/>
              <a:t>natural rights</a:t>
            </a:r>
            <a:r>
              <a:rPr lang="en-US" dirty="0" smtClean="0"/>
              <a:t> of </a:t>
            </a:r>
            <a:r>
              <a:rPr lang="en-US" i="1" dirty="0" smtClean="0"/>
              <a:t>life</a:t>
            </a:r>
            <a:r>
              <a:rPr lang="en-US" dirty="0" smtClean="0"/>
              <a:t>, </a:t>
            </a:r>
            <a:r>
              <a:rPr lang="en-US" i="1" dirty="0" smtClean="0"/>
              <a:t>liberty</a:t>
            </a:r>
            <a:r>
              <a:rPr lang="en-US" dirty="0" smtClean="0"/>
              <a:t>, and </a:t>
            </a:r>
            <a:r>
              <a:rPr lang="en-US" i="1" dirty="0" smtClean="0"/>
              <a:t>property</a:t>
            </a:r>
            <a:r>
              <a:rPr lang="en-US" dirty="0" smtClean="0"/>
              <a:t>.</a:t>
            </a:r>
          </a:p>
          <a:p>
            <a:r>
              <a:rPr lang="en-US" dirty="0" smtClean="0"/>
              <a:t>Government, in turn, was to protect the natural rights of life, liberty, and property of the citizenry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97120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12. What did John Locke believe about a government that did not properly protect the natural rights of its citizenry?</a:t>
            </a:r>
          </a:p>
          <a:p>
            <a:r>
              <a:rPr lang="en-US" dirty="0" smtClean="0"/>
              <a:t>The people have the </a:t>
            </a:r>
            <a:r>
              <a:rPr lang="en-US" i="1" dirty="0" smtClean="0"/>
              <a:t>right of revolution</a:t>
            </a:r>
            <a:r>
              <a:rPr lang="en-US" dirty="0" smtClean="0"/>
              <a:t> in order to overthrow the government and replace it with one that protects the life, liberty, and property of its citizenry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10162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552</Words>
  <Application>Microsoft Macintosh PowerPoint</Application>
  <PresentationFormat>On-screen Show (4:3)</PresentationFormat>
  <Paragraphs>46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The Enlightenment Part 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11</cp:revision>
  <dcterms:created xsi:type="dcterms:W3CDTF">2012-02-23T01:59:11Z</dcterms:created>
  <dcterms:modified xsi:type="dcterms:W3CDTF">2012-02-23T02:36:12Z</dcterms:modified>
</cp:coreProperties>
</file>

<file path=docProps/thumbnail.jpeg>
</file>