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81" d="100"/>
          <a:sy n="81" d="100"/>
        </p:scale>
        <p:origin x="-189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printerSettings" Target="printerSettings/printerSettings1.bin"/><Relationship Id="rId15" Type="http://schemas.openxmlformats.org/officeDocument/2006/relationships/presProps" Target="presProps.xml"/><Relationship Id="rId16" Type="http://schemas.openxmlformats.org/officeDocument/2006/relationships/viewProps" Target="viewProps.xml"/><Relationship Id="rId17" Type="http://schemas.openxmlformats.org/officeDocument/2006/relationships/theme" Target="theme/theme1.xml"/><Relationship Id="rId1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472B32-B53D-C745-955F-27E6DC89F040}" type="datetimeFigureOut">
              <a:rPr lang="en-US" smtClean="0"/>
              <a:t>2/28/12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D99657-A354-964E-BB92-67C157B7AD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92979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472B32-B53D-C745-955F-27E6DC89F040}" type="datetimeFigureOut">
              <a:rPr lang="en-US" smtClean="0"/>
              <a:t>2/28/12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D99657-A354-964E-BB92-67C157B7AD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05155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472B32-B53D-C745-955F-27E6DC89F040}" type="datetimeFigureOut">
              <a:rPr lang="en-US" smtClean="0"/>
              <a:t>2/28/12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D99657-A354-964E-BB92-67C157B7AD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44166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472B32-B53D-C745-955F-27E6DC89F040}" type="datetimeFigureOut">
              <a:rPr lang="en-US" smtClean="0"/>
              <a:t>2/28/12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D99657-A354-964E-BB92-67C157B7AD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10795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472B32-B53D-C745-955F-27E6DC89F040}" type="datetimeFigureOut">
              <a:rPr lang="en-US" smtClean="0"/>
              <a:t>2/28/12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D99657-A354-964E-BB92-67C157B7AD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08897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472B32-B53D-C745-955F-27E6DC89F040}" type="datetimeFigureOut">
              <a:rPr lang="en-US" smtClean="0"/>
              <a:t>2/28/12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D99657-A354-964E-BB92-67C157B7AD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42805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472B32-B53D-C745-955F-27E6DC89F040}" type="datetimeFigureOut">
              <a:rPr lang="en-US" smtClean="0"/>
              <a:t>2/28/12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D99657-A354-964E-BB92-67C157B7AD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36827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472B32-B53D-C745-955F-27E6DC89F040}" type="datetimeFigureOut">
              <a:rPr lang="en-US" smtClean="0"/>
              <a:t>2/28/12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D99657-A354-964E-BB92-67C157B7AD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02689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472B32-B53D-C745-955F-27E6DC89F040}" type="datetimeFigureOut">
              <a:rPr lang="en-US" smtClean="0"/>
              <a:t>2/28/12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D99657-A354-964E-BB92-67C157B7AD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79798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472B32-B53D-C745-955F-27E6DC89F040}" type="datetimeFigureOut">
              <a:rPr lang="en-US" smtClean="0"/>
              <a:t>2/28/12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D99657-A354-964E-BB92-67C157B7AD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75466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472B32-B53D-C745-955F-27E6DC89F040}" type="datetimeFigureOut">
              <a:rPr lang="en-US" smtClean="0"/>
              <a:t>2/28/12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D99657-A354-964E-BB92-67C157B7AD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90489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472B32-B53D-C745-955F-27E6DC89F040}" type="datetimeFigureOut">
              <a:rPr lang="en-US" smtClean="0"/>
              <a:t>2/28/12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D99657-A354-964E-BB92-67C157B7AD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28013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The Rise of Great Britain</a:t>
            </a:r>
            <a:br>
              <a:rPr lang="en-US" dirty="0" smtClean="0"/>
            </a:br>
            <a:r>
              <a:rPr lang="en-US" dirty="0" smtClean="0"/>
              <a:t>Part B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057577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16. When the British took over this area in 1763, what colony was this area a part of?</a:t>
            </a:r>
          </a:p>
          <a:p>
            <a:r>
              <a:rPr lang="en-US" dirty="0" smtClean="0"/>
              <a:t>British West Florida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17. What was a downside for the British in their big victory in the Seven Years’ War?</a:t>
            </a:r>
          </a:p>
          <a:p>
            <a:r>
              <a:rPr lang="en-US" dirty="0" smtClean="0"/>
              <a:t>Great Britain amassed a large debt during the war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219875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smtClean="0"/>
              <a:t>18. Who did the British demand to help pay for the war debt from the Seven Years’ War?</a:t>
            </a:r>
          </a:p>
          <a:p>
            <a:r>
              <a:rPr lang="en-US" dirty="0" smtClean="0"/>
              <a:t>The North American colonials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19.What was a downside to Great Britain’s acquisition of Canada</a:t>
            </a:r>
          </a:p>
          <a:p>
            <a:r>
              <a:rPr lang="en-US" dirty="0" smtClean="0"/>
              <a:t>French Canadians were Catholic, and might prove incompatible with the predominately Protestant British colonials to the south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7545589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smtClean="0"/>
              <a:t>20. What was a downside to the British acquisition to vast amounts of North American Indian lands?</a:t>
            </a:r>
          </a:p>
          <a:p>
            <a:r>
              <a:rPr lang="en-US" dirty="0" smtClean="0"/>
              <a:t>The British knew that, in order to ensure peace with the Indians, the British colonials needed to stay out of these new lands for the time being.</a:t>
            </a:r>
          </a:p>
          <a:p>
            <a:r>
              <a:rPr lang="en-US" dirty="0" smtClean="0"/>
              <a:t>Some British colonials, however, found these new lands quite attractive for </a:t>
            </a:r>
            <a:r>
              <a:rPr lang="en-US" smtClean="0"/>
              <a:t>settlement.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6753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eriod"/>
            </a:pPr>
            <a:r>
              <a:rPr lang="en-US" dirty="0" smtClean="0"/>
              <a:t>What were some of the major events of the Seven Years’ War?</a:t>
            </a:r>
          </a:p>
          <a:p>
            <a:r>
              <a:rPr lang="en-US" dirty="0" smtClean="0"/>
              <a:t>Frederick the Great of Prussia fought the French, Austrians, and Russians to a stalemate</a:t>
            </a:r>
          </a:p>
          <a:p>
            <a:r>
              <a:rPr lang="en-US" dirty="0" smtClean="0"/>
              <a:t>The British defeated the French in India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6007209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2. How did the Seven Years’ War play out in North America?</a:t>
            </a:r>
          </a:p>
          <a:p>
            <a:r>
              <a:rPr lang="en-US" dirty="0" smtClean="0"/>
              <a:t>The British defeated a coalition of French and Indians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3. What role did British colonials in North America play during the Seven Years’ War?</a:t>
            </a:r>
          </a:p>
          <a:p>
            <a:r>
              <a:rPr lang="en-US" dirty="0" smtClean="0"/>
              <a:t>British colonials (including George Washington of Virginia) helped the British army defeat the French</a:t>
            </a:r>
          </a:p>
        </p:txBody>
      </p:sp>
    </p:spTree>
    <p:extLst>
      <p:ext uri="{BB962C8B-B14F-4D97-AF65-F5344CB8AC3E}">
        <p14:creationId xmlns:p14="http://schemas.microsoft.com/office/powerpoint/2010/main" val="75813137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4. What peace treaty ended the Seven Years’ War (1756-1763)?</a:t>
            </a:r>
          </a:p>
          <a:p>
            <a:r>
              <a:rPr lang="en-US" dirty="0" smtClean="0"/>
              <a:t>The Treaty of Paris of 1763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5. Under the terms of the Treaty of Paris of 1763, who received Canada?</a:t>
            </a:r>
          </a:p>
          <a:p>
            <a:r>
              <a:rPr lang="en-US" dirty="0" smtClean="0"/>
              <a:t>Great Britain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747334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smtClean="0"/>
              <a:t>6. Under the terms of the Treaty of Paris of 1763, who received all North American lands east of the Mississippi River, except New Orleans?</a:t>
            </a:r>
          </a:p>
          <a:p>
            <a:r>
              <a:rPr lang="en-US" dirty="0" smtClean="0"/>
              <a:t>Great Britain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7. Under the terms of the Treaty of Paris of 1763, who received all North American lands </a:t>
            </a:r>
            <a:r>
              <a:rPr lang="en-US" i="1" dirty="0" smtClean="0"/>
              <a:t>west</a:t>
            </a:r>
            <a:r>
              <a:rPr lang="en-US" dirty="0" smtClean="0"/>
              <a:t> of the Mississippi River, plus New Orleans?</a:t>
            </a:r>
          </a:p>
          <a:p>
            <a:r>
              <a:rPr lang="en-US" dirty="0" smtClean="0"/>
              <a:t>Spain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022418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8. Thus…under the terms of the Treaty of Paris of 1763, Mobile fell under whose rule?</a:t>
            </a:r>
          </a:p>
          <a:p>
            <a:r>
              <a:rPr lang="en-US" dirty="0" smtClean="0"/>
              <a:t>Great Britain’s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9. Under French rule, the French-built fort in Mobile was named what?</a:t>
            </a:r>
          </a:p>
          <a:p>
            <a:r>
              <a:rPr lang="en-US" dirty="0" smtClean="0"/>
              <a:t>Fort </a:t>
            </a:r>
            <a:r>
              <a:rPr lang="en-US" dirty="0" err="1" smtClean="0"/>
              <a:t>Conde</a:t>
            </a:r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413346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10. When the British took over Mobile, Fort </a:t>
            </a:r>
            <a:r>
              <a:rPr lang="en-US" dirty="0" err="1" smtClean="0"/>
              <a:t>Conde</a:t>
            </a:r>
            <a:r>
              <a:rPr lang="en-US" dirty="0" smtClean="0"/>
              <a:t> was re-named what?</a:t>
            </a:r>
          </a:p>
          <a:p>
            <a:r>
              <a:rPr lang="en-US" dirty="0" smtClean="0"/>
              <a:t>Fort Charlotte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11. In the wake of the Treaty of Paris of 1763, who became the world’s most powerful nation?</a:t>
            </a:r>
          </a:p>
          <a:p>
            <a:r>
              <a:rPr lang="en-US" dirty="0" smtClean="0"/>
              <a:t>Great Britain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0754739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dirty="0" smtClean="0"/>
              <a:t>12. For how long would Great Britain remain supreme?</a:t>
            </a:r>
          </a:p>
          <a:p>
            <a:r>
              <a:rPr lang="en-US" dirty="0" smtClean="0"/>
              <a:t>From 1763 until World War One (1914-1918)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13. During these years, was British supremacy ever interrupted?</a:t>
            </a:r>
          </a:p>
          <a:p>
            <a:r>
              <a:rPr lang="en-US" dirty="0" smtClean="0"/>
              <a:t>One could make a case that, during the heyday of France’s Napoleon Bonaparte (1802-1812), France surpassed Great Britain’s power, at least in Europe.</a:t>
            </a:r>
          </a:p>
          <a:p>
            <a:r>
              <a:rPr lang="en-US" dirty="0" smtClean="0"/>
              <a:t>But even during the height of Napoleon’s power (1802-1812) in Europe, Great Britain was more powerful overseas.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832952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en-US" dirty="0" smtClean="0"/>
              <a:t>14. Under the terms of the Treaty of Paris of 1763, what did France lose?</a:t>
            </a:r>
          </a:p>
          <a:p>
            <a:r>
              <a:rPr lang="en-US" dirty="0" smtClean="0"/>
              <a:t>France lost much of its North American Empire, namely Canada and Louisiana (an area that included Mobile and surrounding areas like Bay </a:t>
            </a:r>
            <a:r>
              <a:rPr lang="en-US" dirty="0" err="1" smtClean="0"/>
              <a:t>Minette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15. Under the terms of the Treaty of Paris of 1763, what did France retain in the New World?</a:t>
            </a:r>
          </a:p>
          <a:p>
            <a:r>
              <a:rPr lang="en-US" dirty="0" smtClean="0"/>
              <a:t>France maintained ownership of several Caribbean islands, islands that were very valuable for sugar production.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631998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630</Words>
  <Application>Microsoft Macintosh PowerPoint</Application>
  <PresentationFormat>On-screen Show (4:3)</PresentationFormat>
  <Paragraphs>53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The Rise of Great Britain Part B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BBCOE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Rise of Great Britain Part B</dc:title>
  <dc:creator>Mark Leavins</dc:creator>
  <cp:lastModifiedBy>Mark Leavins</cp:lastModifiedBy>
  <cp:revision>6</cp:revision>
  <dcterms:created xsi:type="dcterms:W3CDTF">2012-02-28T14:11:17Z</dcterms:created>
  <dcterms:modified xsi:type="dcterms:W3CDTF">2012-02-28T14:40:00Z</dcterms:modified>
</cp:coreProperties>
</file>

<file path=docProps/thumbnail.jpeg>
</file>