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4318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1320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506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27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0769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1700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9606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3054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33318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244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1072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1549A2-827E-D04B-AC56-6D117C28CE78}" type="datetimeFigureOut">
              <a:rPr lang="en-US" smtClean="0"/>
              <a:t>2/8/12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D523BE-AD5A-484C-82D3-E15B914D46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8876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Age of Absolutism</a:t>
            </a:r>
            <a:br>
              <a:rPr lang="en-US" dirty="0" smtClean="0"/>
            </a:br>
            <a:r>
              <a:rPr lang="en-US" dirty="0" smtClean="0"/>
              <a:t>Part 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0500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16. King James is famous for authorizing an English translation of what book?</a:t>
            </a:r>
          </a:p>
          <a:p>
            <a:r>
              <a:rPr lang="en-US" dirty="0" smtClean="0"/>
              <a:t>The Bible (aka The King </a:t>
            </a:r>
            <a:r>
              <a:rPr lang="en-US" smtClean="0"/>
              <a:t>James Bible)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1667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In the 1500s, 1600s, and 1700s, what was one of the big trends in European government and politics?</a:t>
            </a:r>
          </a:p>
          <a:p>
            <a:r>
              <a:rPr lang="en-US" dirty="0" smtClean="0"/>
              <a:t>The Growth of Royal Powers</a:t>
            </a:r>
          </a:p>
          <a:p>
            <a:r>
              <a:rPr lang="en-US" dirty="0" smtClean="0"/>
              <a:t>The Growth of Nation-States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What are Royals?</a:t>
            </a:r>
          </a:p>
          <a:p>
            <a:r>
              <a:rPr lang="en-US" dirty="0" smtClean="0"/>
              <a:t>Kings and Queens who rule over a kingdom, in many cases a large territory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86082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/>
              <a:t>3. What are nation-states?</a:t>
            </a:r>
          </a:p>
          <a:p>
            <a:r>
              <a:rPr lang="en-US" dirty="0" smtClean="0"/>
              <a:t>Countries with a distinct territory and population united under a single and recognized government</a:t>
            </a:r>
          </a:p>
          <a:p>
            <a:r>
              <a:rPr lang="en-US" dirty="0" smtClean="0"/>
              <a:t>The government, in turn, rules with a clear authority over that territory and population</a:t>
            </a:r>
          </a:p>
          <a:p>
            <a:r>
              <a:rPr lang="en-US" dirty="0" smtClean="0"/>
              <a:t>The people, in turn, view themselves as subjects or citizens in such a way that their identity is tied to being, for example, French or English, or Russian, etc.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55331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4. What was the last religious war in Europe oriented around Catholic versus Protestant issues?</a:t>
            </a:r>
          </a:p>
          <a:p>
            <a:r>
              <a:rPr lang="en-US" dirty="0" smtClean="0"/>
              <a:t>The Thirty Years’ War (1618-1648)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5. What ended the Thirty Years’ War?</a:t>
            </a:r>
          </a:p>
          <a:p>
            <a:r>
              <a:rPr lang="en-US" dirty="0" smtClean="0"/>
              <a:t>The 1648 Peace of Westphalia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3109065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6. The Peace of Westphalia allowed the 300 or so Germanic States to do what?</a:t>
            </a:r>
          </a:p>
          <a:p>
            <a:r>
              <a:rPr lang="en-US" dirty="0" smtClean="0"/>
              <a:t>Determine their own religion, provided it was Catholicism, or Lutheranism, or Calvinism</a:t>
            </a:r>
          </a:p>
          <a:p>
            <a:r>
              <a:rPr lang="en-US" dirty="0" smtClean="0"/>
              <a:t>The Prince of an area would make the choice</a:t>
            </a:r>
          </a:p>
          <a:p>
            <a:pPr marL="0" indent="0">
              <a:buNone/>
            </a:pPr>
            <a:r>
              <a:rPr lang="en-US" dirty="0" smtClean="0"/>
              <a:t>7. The Peace of Westphalia greatly weakened what?</a:t>
            </a:r>
          </a:p>
          <a:p>
            <a:r>
              <a:rPr lang="en-US" dirty="0" smtClean="0"/>
              <a:t>The Holy Roman Empire</a:t>
            </a:r>
          </a:p>
          <a:p>
            <a:r>
              <a:rPr lang="en-US" dirty="0" smtClean="0"/>
              <a:t>Napoleon Bonaparte of France would kill it off for good in 1806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99510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8. After the Thirty Years’ War, which country emerged as Europe’s most powerful?</a:t>
            </a:r>
          </a:p>
          <a:p>
            <a:r>
              <a:rPr lang="en-US" dirty="0" smtClean="0"/>
              <a:t>France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9. How long would it be after 1648 until the Germans would live under one crown and flag?</a:t>
            </a:r>
          </a:p>
          <a:p>
            <a:r>
              <a:rPr lang="en-US" dirty="0" smtClean="0"/>
              <a:t>About 223 years</a:t>
            </a:r>
          </a:p>
          <a:p>
            <a:r>
              <a:rPr lang="en-US" dirty="0" smtClean="0"/>
              <a:t>German unification did not happen until 1871, eighteen years before the birth of Adolf Hitler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59458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10. How did England’s Queen Elizabeth I make her kingdom a world power?</a:t>
            </a:r>
          </a:p>
          <a:p>
            <a:r>
              <a:rPr lang="en-US" dirty="0" smtClean="0"/>
              <a:t>By defeating the Spanish Armada in 1588</a:t>
            </a:r>
          </a:p>
          <a:p>
            <a:r>
              <a:rPr lang="en-US" dirty="0" smtClean="0"/>
              <a:t>The Spanish Armada was a fleet of Spanish ships and troops sent by Philip II of Spain to punish Protestant England for England’s piracy against Spanish shipping in the New World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94298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/>
              <a:t>11. What happened during England’s battle against the Spanish Armada?</a:t>
            </a:r>
          </a:p>
          <a:p>
            <a:r>
              <a:rPr lang="en-US" dirty="0" smtClean="0"/>
              <a:t>Under Sir Francis Drake (an English ‘Sea Dog’ who had plundered Spanish treasure ships), English ships and nature’s bad weather stopped the Spanish invasion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12. What were some consequences of the English victory over the Spanish Armada?</a:t>
            </a:r>
          </a:p>
          <a:p>
            <a:r>
              <a:rPr lang="en-US" dirty="0" smtClean="0"/>
              <a:t>After 1588, England was free to begin colonizing North America</a:t>
            </a:r>
          </a:p>
          <a:p>
            <a:r>
              <a:rPr lang="en-US" dirty="0" smtClean="0"/>
              <a:t>The Spanish Empire began a slow decline after 1588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13. How long did Elizabeth I of England reign?</a:t>
            </a:r>
          </a:p>
          <a:p>
            <a:r>
              <a:rPr lang="en-US" dirty="0" smtClean="0"/>
              <a:t>From 1559 until her death in 1603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05247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14. After the childless Elizabeth Tudor (the second daughter of King Henry VIII) died in 1603, what English family took the throne?</a:t>
            </a:r>
          </a:p>
          <a:p>
            <a:r>
              <a:rPr lang="en-US" dirty="0" smtClean="0"/>
              <a:t>The Stuarts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Who was the first Stuart king of England?</a:t>
            </a:r>
          </a:p>
          <a:p>
            <a:r>
              <a:rPr lang="en-US" dirty="0" smtClean="0"/>
              <a:t>James I</a:t>
            </a:r>
          </a:p>
          <a:p>
            <a:r>
              <a:rPr lang="en-US" dirty="0" smtClean="0"/>
              <a:t>He took the throne in 1603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238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516</Words>
  <Application>Microsoft Macintosh PowerPoint</Application>
  <PresentationFormat>On-screen Show (4:3)</PresentationFormat>
  <Paragraphs>48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Age of Absolutism Part 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4</cp:revision>
  <dcterms:created xsi:type="dcterms:W3CDTF">2012-02-08T11:16:05Z</dcterms:created>
  <dcterms:modified xsi:type="dcterms:W3CDTF">2012-02-08T11:39:48Z</dcterms:modified>
</cp:coreProperties>
</file>

<file path=docProps/thumbnail.jpeg>
</file>